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ppt/diagrams/data81.xml" ContentType="application/vnd.openxmlformats-officedocument.drawingml.diagramData+xml"/>
  <Override PartName="/ppt/diagrams/layout81.xml" ContentType="application/vnd.openxmlformats-officedocument.drawingml.diagramLayout+xml"/>
  <Override PartName="/ppt/diagrams/quickStyle81.xml" ContentType="application/vnd.openxmlformats-officedocument.drawingml.diagramStyle+xml"/>
  <Override PartName="/ppt/diagrams/colors81.xml" ContentType="application/vnd.openxmlformats-officedocument.drawingml.diagramColors+xml"/>
  <Override PartName="/ppt/diagrams/drawing81.xml" ContentType="application/vnd.ms-office.drawingml.diagramDrawing+xml"/>
  <Override PartName="/ppt/diagrams/data82.xml" ContentType="application/vnd.openxmlformats-officedocument.drawingml.diagramData+xml"/>
  <Override PartName="/ppt/diagrams/layout82.xml" ContentType="application/vnd.openxmlformats-officedocument.drawingml.diagramLayout+xml"/>
  <Override PartName="/ppt/diagrams/quickStyle82.xml" ContentType="application/vnd.openxmlformats-officedocument.drawingml.diagramStyle+xml"/>
  <Override PartName="/ppt/diagrams/colors82.xml" ContentType="application/vnd.openxmlformats-officedocument.drawingml.diagramColors+xml"/>
  <Override PartName="/ppt/diagrams/drawing82.xml" ContentType="application/vnd.ms-office.drawingml.diagramDrawing+xml"/>
  <Override PartName="/ppt/diagrams/data83.xml" ContentType="application/vnd.openxmlformats-officedocument.drawingml.diagramData+xml"/>
  <Override PartName="/ppt/diagrams/layout83.xml" ContentType="application/vnd.openxmlformats-officedocument.drawingml.diagramLayout+xml"/>
  <Override PartName="/ppt/diagrams/quickStyle83.xml" ContentType="application/vnd.openxmlformats-officedocument.drawingml.diagramStyle+xml"/>
  <Override PartName="/ppt/diagrams/colors83.xml" ContentType="application/vnd.openxmlformats-officedocument.drawingml.diagramColors+xml"/>
  <Override PartName="/ppt/diagrams/drawing83.xml" ContentType="application/vnd.ms-office.drawingml.diagramDrawing+xml"/>
  <Override PartName="/ppt/diagrams/data84.xml" ContentType="application/vnd.openxmlformats-officedocument.drawingml.diagramData+xml"/>
  <Override PartName="/ppt/diagrams/layout84.xml" ContentType="application/vnd.openxmlformats-officedocument.drawingml.diagramLayout+xml"/>
  <Override PartName="/ppt/diagrams/quickStyle84.xml" ContentType="application/vnd.openxmlformats-officedocument.drawingml.diagramStyle+xml"/>
  <Override PartName="/ppt/diagrams/colors84.xml" ContentType="application/vnd.openxmlformats-officedocument.drawingml.diagramColors+xml"/>
  <Override PartName="/ppt/diagrams/drawing84.xml" ContentType="application/vnd.ms-office.drawingml.diagramDrawing+xml"/>
  <Override PartName="/ppt/diagrams/data85.xml" ContentType="application/vnd.openxmlformats-officedocument.drawingml.diagramData+xml"/>
  <Override PartName="/ppt/diagrams/layout85.xml" ContentType="application/vnd.openxmlformats-officedocument.drawingml.diagramLayout+xml"/>
  <Override PartName="/ppt/diagrams/quickStyle85.xml" ContentType="application/vnd.openxmlformats-officedocument.drawingml.diagramStyle+xml"/>
  <Override PartName="/ppt/diagrams/colors85.xml" ContentType="application/vnd.openxmlformats-officedocument.drawingml.diagramColors+xml"/>
  <Override PartName="/ppt/diagrams/drawing85.xml" ContentType="application/vnd.ms-office.drawingml.diagramDrawing+xml"/>
  <Override PartName="/ppt/diagrams/data86.xml" ContentType="application/vnd.openxmlformats-officedocument.drawingml.diagramData+xml"/>
  <Override PartName="/ppt/diagrams/layout86.xml" ContentType="application/vnd.openxmlformats-officedocument.drawingml.diagramLayout+xml"/>
  <Override PartName="/ppt/diagrams/quickStyle86.xml" ContentType="application/vnd.openxmlformats-officedocument.drawingml.diagramStyle+xml"/>
  <Override PartName="/ppt/diagrams/colors86.xml" ContentType="application/vnd.openxmlformats-officedocument.drawingml.diagramColors+xml"/>
  <Override PartName="/ppt/diagrams/drawing86.xml" ContentType="application/vnd.ms-office.drawingml.diagramDrawing+xml"/>
  <Override PartName="/ppt/diagrams/data87.xml" ContentType="application/vnd.openxmlformats-officedocument.drawingml.diagramData+xml"/>
  <Override PartName="/ppt/diagrams/layout87.xml" ContentType="application/vnd.openxmlformats-officedocument.drawingml.diagramLayout+xml"/>
  <Override PartName="/ppt/diagrams/quickStyle87.xml" ContentType="application/vnd.openxmlformats-officedocument.drawingml.diagramStyle+xml"/>
  <Override PartName="/ppt/diagrams/colors87.xml" ContentType="application/vnd.openxmlformats-officedocument.drawingml.diagramColors+xml"/>
  <Override PartName="/ppt/diagrams/drawing87.xml" ContentType="application/vnd.ms-office.drawingml.diagramDrawing+xml"/>
  <Override PartName="/ppt/diagrams/data88.xml" ContentType="application/vnd.openxmlformats-officedocument.drawingml.diagramData+xml"/>
  <Override PartName="/ppt/diagrams/layout88.xml" ContentType="application/vnd.openxmlformats-officedocument.drawingml.diagramLayout+xml"/>
  <Override PartName="/ppt/diagrams/quickStyle88.xml" ContentType="application/vnd.openxmlformats-officedocument.drawingml.diagramStyle+xml"/>
  <Override PartName="/ppt/diagrams/colors88.xml" ContentType="application/vnd.openxmlformats-officedocument.drawingml.diagramColors+xml"/>
  <Override PartName="/ppt/diagrams/drawing88.xml" ContentType="application/vnd.ms-office.drawingml.diagramDrawing+xml"/>
  <Override PartName="/ppt/diagrams/data89.xml" ContentType="application/vnd.openxmlformats-officedocument.drawingml.diagramData+xml"/>
  <Override PartName="/ppt/diagrams/layout89.xml" ContentType="application/vnd.openxmlformats-officedocument.drawingml.diagramLayout+xml"/>
  <Override PartName="/ppt/diagrams/quickStyle89.xml" ContentType="application/vnd.openxmlformats-officedocument.drawingml.diagramStyle+xml"/>
  <Override PartName="/ppt/diagrams/colors89.xml" ContentType="application/vnd.openxmlformats-officedocument.drawingml.diagramColors+xml"/>
  <Override PartName="/ppt/diagrams/drawing89.xml" ContentType="application/vnd.ms-office.drawingml.diagramDrawing+xml"/>
  <Override PartName="/ppt/diagrams/data90.xml" ContentType="application/vnd.openxmlformats-officedocument.drawingml.diagramData+xml"/>
  <Override PartName="/ppt/diagrams/layout90.xml" ContentType="application/vnd.openxmlformats-officedocument.drawingml.diagramLayout+xml"/>
  <Override PartName="/ppt/diagrams/quickStyle90.xml" ContentType="application/vnd.openxmlformats-officedocument.drawingml.diagramStyle+xml"/>
  <Override PartName="/ppt/diagrams/colors90.xml" ContentType="application/vnd.openxmlformats-officedocument.drawingml.diagramColors+xml"/>
  <Override PartName="/ppt/diagrams/drawing90.xml" ContentType="application/vnd.ms-office.drawingml.diagramDrawing+xml"/>
  <Override PartName="/ppt/diagrams/data91.xml" ContentType="application/vnd.openxmlformats-officedocument.drawingml.diagramData+xml"/>
  <Override PartName="/ppt/diagrams/layout91.xml" ContentType="application/vnd.openxmlformats-officedocument.drawingml.diagramLayout+xml"/>
  <Override PartName="/ppt/diagrams/quickStyle91.xml" ContentType="application/vnd.openxmlformats-officedocument.drawingml.diagramStyle+xml"/>
  <Override PartName="/ppt/diagrams/colors91.xml" ContentType="application/vnd.openxmlformats-officedocument.drawingml.diagramColors+xml"/>
  <Override PartName="/ppt/diagrams/drawing91.xml" ContentType="application/vnd.ms-office.drawingml.diagramDrawing+xml"/>
  <Override PartName="/ppt/diagrams/data92.xml" ContentType="application/vnd.openxmlformats-officedocument.drawingml.diagramData+xml"/>
  <Override PartName="/ppt/diagrams/layout92.xml" ContentType="application/vnd.openxmlformats-officedocument.drawingml.diagramLayout+xml"/>
  <Override PartName="/ppt/diagrams/quickStyle92.xml" ContentType="application/vnd.openxmlformats-officedocument.drawingml.diagramStyle+xml"/>
  <Override PartName="/ppt/diagrams/colors92.xml" ContentType="application/vnd.openxmlformats-officedocument.drawingml.diagramColors+xml"/>
  <Override PartName="/ppt/diagrams/drawing92.xml" ContentType="application/vnd.ms-office.drawingml.diagramDrawing+xml"/>
  <Override PartName="/ppt/diagrams/data93.xml" ContentType="application/vnd.openxmlformats-officedocument.drawingml.diagramData+xml"/>
  <Override PartName="/ppt/diagrams/layout93.xml" ContentType="application/vnd.openxmlformats-officedocument.drawingml.diagramLayout+xml"/>
  <Override PartName="/ppt/diagrams/quickStyle93.xml" ContentType="application/vnd.openxmlformats-officedocument.drawingml.diagramStyle+xml"/>
  <Override PartName="/ppt/diagrams/colors93.xml" ContentType="application/vnd.openxmlformats-officedocument.drawingml.diagramColors+xml"/>
  <Override PartName="/ppt/diagrams/drawing93.xml" ContentType="application/vnd.ms-office.drawingml.diagramDrawing+xml"/>
  <Override PartName="/ppt/diagrams/data94.xml" ContentType="application/vnd.openxmlformats-officedocument.drawingml.diagramData+xml"/>
  <Override PartName="/ppt/diagrams/layout94.xml" ContentType="application/vnd.openxmlformats-officedocument.drawingml.diagramLayout+xml"/>
  <Override PartName="/ppt/diagrams/quickStyle94.xml" ContentType="application/vnd.openxmlformats-officedocument.drawingml.diagramStyle+xml"/>
  <Override PartName="/ppt/diagrams/colors94.xml" ContentType="application/vnd.openxmlformats-officedocument.drawingml.diagramColors+xml"/>
  <Override PartName="/ppt/diagrams/drawing94.xml" ContentType="application/vnd.ms-office.drawingml.diagramDrawing+xml"/>
  <Override PartName="/ppt/diagrams/data95.xml" ContentType="application/vnd.openxmlformats-officedocument.drawingml.diagramData+xml"/>
  <Override PartName="/ppt/diagrams/layout95.xml" ContentType="application/vnd.openxmlformats-officedocument.drawingml.diagramLayout+xml"/>
  <Override PartName="/ppt/diagrams/quickStyle95.xml" ContentType="application/vnd.openxmlformats-officedocument.drawingml.diagramStyle+xml"/>
  <Override PartName="/ppt/diagrams/colors95.xml" ContentType="application/vnd.openxmlformats-officedocument.drawingml.diagramColors+xml"/>
  <Override PartName="/ppt/diagrams/drawing95.xml" ContentType="application/vnd.ms-office.drawingml.diagramDrawing+xml"/>
  <Override PartName="/ppt/diagrams/data96.xml" ContentType="application/vnd.openxmlformats-officedocument.drawingml.diagramData+xml"/>
  <Override PartName="/ppt/diagrams/layout96.xml" ContentType="application/vnd.openxmlformats-officedocument.drawingml.diagramLayout+xml"/>
  <Override PartName="/ppt/diagrams/quickStyle96.xml" ContentType="application/vnd.openxmlformats-officedocument.drawingml.diagramStyle+xml"/>
  <Override PartName="/ppt/diagrams/colors96.xml" ContentType="application/vnd.openxmlformats-officedocument.drawingml.diagramColors+xml"/>
  <Override PartName="/ppt/diagrams/drawing96.xml" ContentType="application/vnd.ms-office.drawingml.diagramDrawing+xml"/>
  <Override PartName="/ppt/diagrams/data97.xml" ContentType="application/vnd.openxmlformats-officedocument.drawingml.diagramData+xml"/>
  <Override PartName="/ppt/diagrams/layout97.xml" ContentType="application/vnd.openxmlformats-officedocument.drawingml.diagramLayout+xml"/>
  <Override PartName="/ppt/diagrams/quickStyle97.xml" ContentType="application/vnd.openxmlformats-officedocument.drawingml.diagramStyle+xml"/>
  <Override PartName="/ppt/diagrams/colors97.xml" ContentType="application/vnd.openxmlformats-officedocument.drawingml.diagramColors+xml"/>
  <Override PartName="/ppt/diagrams/drawing97.xml" ContentType="application/vnd.ms-office.drawingml.diagramDrawing+xml"/>
  <Override PartName="/ppt/diagrams/data98.xml" ContentType="application/vnd.openxmlformats-officedocument.drawingml.diagramData+xml"/>
  <Override PartName="/ppt/diagrams/layout98.xml" ContentType="application/vnd.openxmlformats-officedocument.drawingml.diagramLayout+xml"/>
  <Override PartName="/ppt/diagrams/quickStyle98.xml" ContentType="application/vnd.openxmlformats-officedocument.drawingml.diagramStyle+xml"/>
  <Override PartName="/ppt/diagrams/colors98.xml" ContentType="application/vnd.openxmlformats-officedocument.drawingml.diagramColors+xml"/>
  <Override PartName="/ppt/diagrams/drawing98.xml" ContentType="application/vnd.ms-office.drawingml.diagramDrawing+xml"/>
  <Override PartName="/ppt/diagrams/data99.xml" ContentType="application/vnd.openxmlformats-officedocument.drawingml.diagramData+xml"/>
  <Override PartName="/ppt/diagrams/layout99.xml" ContentType="application/vnd.openxmlformats-officedocument.drawingml.diagramLayout+xml"/>
  <Override PartName="/ppt/diagrams/quickStyle99.xml" ContentType="application/vnd.openxmlformats-officedocument.drawingml.diagramStyle+xml"/>
  <Override PartName="/ppt/diagrams/colors99.xml" ContentType="application/vnd.openxmlformats-officedocument.drawingml.diagramColors+xml"/>
  <Override PartName="/ppt/diagrams/drawing99.xml" ContentType="application/vnd.ms-office.drawingml.diagramDrawing+xml"/>
  <Override PartName="/ppt/diagrams/data100.xml" ContentType="application/vnd.openxmlformats-officedocument.drawingml.diagramData+xml"/>
  <Override PartName="/ppt/diagrams/layout100.xml" ContentType="application/vnd.openxmlformats-officedocument.drawingml.diagramLayout+xml"/>
  <Override PartName="/ppt/diagrams/quickStyle100.xml" ContentType="application/vnd.openxmlformats-officedocument.drawingml.diagramStyle+xml"/>
  <Override PartName="/ppt/diagrams/colors100.xml" ContentType="application/vnd.openxmlformats-officedocument.drawingml.diagramColors+xml"/>
  <Override PartName="/ppt/diagrams/drawing100.xml" ContentType="application/vnd.ms-office.drawingml.diagramDrawing+xml"/>
  <Override PartName="/ppt/diagrams/data101.xml" ContentType="application/vnd.openxmlformats-officedocument.drawingml.diagramData+xml"/>
  <Override PartName="/ppt/diagrams/layout101.xml" ContentType="application/vnd.openxmlformats-officedocument.drawingml.diagramLayout+xml"/>
  <Override PartName="/ppt/diagrams/quickStyle101.xml" ContentType="application/vnd.openxmlformats-officedocument.drawingml.diagramStyle+xml"/>
  <Override PartName="/ppt/diagrams/colors101.xml" ContentType="application/vnd.openxmlformats-officedocument.drawingml.diagramColors+xml"/>
  <Override PartName="/ppt/diagrams/drawing101.xml" ContentType="application/vnd.ms-office.drawingml.diagramDrawing+xml"/>
  <Override PartName="/ppt/diagrams/data102.xml" ContentType="application/vnd.openxmlformats-officedocument.drawingml.diagramData+xml"/>
  <Override PartName="/ppt/diagrams/layout102.xml" ContentType="application/vnd.openxmlformats-officedocument.drawingml.diagramLayout+xml"/>
  <Override PartName="/ppt/diagrams/quickStyle102.xml" ContentType="application/vnd.openxmlformats-officedocument.drawingml.diagramStyle+xml"/>
  <Override PartName="/ppt/diagrams/colors102.xml" ContentType="application/vnd.openxmlformats-officedocument.drawingml.diagramColors+xml"/>
  <Override PartName="/ppt/diagrams/drawing102.xml" ContentType="application/vnd.ms-office.drawingml.diagramDrawing+xml"/>
  <Override PartName="/ppt/diagrams/data103.xml" ContentType="application/vnd.openxmlformats-officedocument.drawingml.diagramData+xml"/>
  <Override PartName="/ppt/diagrams/layout103.xml" ContentType="application/vnd.openxmlformats-officedocument.drawingml.diagramLayout+xml"/>
  <Override PartName="/ppt/diagrams/quickStyle103.xml" ContentType="application/vnd.openxmlformats-officedocument.drawingml.diagramStyle+xml"/>
  <Override PartName="/ppt/diagrams/colors103.xml" ContentType="application/vnd.openxmlformats-officedocument.drawingml.diagramColors+xml"/>
  <Override PartName="/ppt/diagrams/drawing103.xml" ContentType="application/vnd.ms-office.drawingml.diagramDrawing+xml"/>
  <Override PartName="/ppt/diagrams/data104.xml" ContentType="application/vnd.openxmlformats-officedocument.drawingml.diagramData+xml"/>
  <Override PartName="/ppt/diagrams/layout104.xml" ContentType="application/vnd.openxmlformats-officedocument.drawingml.diagramLayout+xml"/>
  <Override PartName="/ppt/diagrams/quickStyle104.xml" ContentType="application/vnd.openxmlformats-officedocument.drawingml.diagramStyle+xml"/>
  <Override PartName="/ppt/diagrams/colors104.xml" ContentType="application/vnd.openxmlformats-officedocument.drawingml.diagramColors+xml"/>
  <Override PartName="/ppt/diagrams/drawing104.xml" ContentType="application/vnd.ms-office.drawingml.diagramDrawing+xml"/>
  <Override PartName="/ppt/diagrams/data105.xml" ContentType="application/vnd.openxmlformats-officedocument.drawingml.diagramData+xml"/>
  <Override PartName="/ppt/diagrams/layout105.xml" ContentType="application/vnd.openxmlformats-officedocument.drawingml.diagramLayout+xml"/>
  <Override PartName="/ppt/diagrams/quickStyle105.xml" ContentType="application/vnd.openxmlformats-officedocument.drawingml.diagramStyle+xml"/>
  <Override PartName="/ppt/diagrams/colors105.xml" ContentType="application/vnd.openxmlformats-officedocument.drawingml.diagramColors+xml"/>
  <Override PartName="/ppt/diagrams/drawing105.xml" ContentType="application/vnd.ms-office.drawingml.diagramDrawing+xml"/>
  <Override PartName="/ppt/diagrams/data106.xml" ContentType="application/vnd.openxmlformats-officedocument.drawingml.diagramData+xml"/>
  <Override PartName="/ppt/diagrams/layout106.xml" ContentType="application/vnd.openxmlformats-officedocument.drawingml.diagramLayout+xml"/>
  <Override PartName="/ppt/diagrams/quickStyle106.xml" ContentType="application/vnd.openxmlformats-officedocument.drawingml.diagramStyle+xml"/>
  <Override PartName="/ppt/diagrams/colors106.xml" ContentType="application/vnd.openxmlformats-officedocument.drawingml.diagramColors+xml"/>
  <Override PartName="/ppt/diagrams/drawing106.xml" ContentType="application/vnd.ms-office.drawingml.diagramDrawing+xml"/>
  <Override PartName="/ppt/diagrams/data107.xml" ContentType="application/vnd.openxmlformats-officedocument.drawingml.diagramData+xml"/>
  <Override PartName="/ppt/diagrams/layout107.xml" ContentType="application/vnd.openxmlformats-officedocument.drawingml.diagramLayout+xml"/>
  <Override PartName="/ppt/diagrams/quickStyle107.xml" ContentType="application/vnd.openxmlformats-officedocument.drawingml.diagramStyle+xml"/>
  <Override PartName="/ppt/diagrams/colors107.xml" ContentType="application/vnd.openxmlformats-officedocument.drawingml.diagramColors+xml"/>
  <Override PartName="/ppt/diagrams/drawing107.xml" ContentType="application/vnd.ms-office.drawingml.diagramDrawing+xml"/>
  <Override PartName="/ppt/diagrams/data108.xml" ContentType="application/vnd.openxmlformats-officedocument.drawingml.diagramData+xml"/>
  <Override PartName="/ppt/diagrams/layout108.xml" ContentType="application/vnd.openxmlformats-officedocument.drawingml.diagramLayout+xml"/>
  <Override PartName="/ppt/diagrams/quickStyle108.xml" ContentType="application/vnd.openxmlformats-officedocument.drawingml.diagramStyle+xml"/>
  <Override PartName="/ppt/diagrams/colors108.xml" ContentType="application/vnd.openxmlformats-officedocument.drawingml.diagramColors+xml"/>
  <Override PartName="/ppt/diagrams/drawing108.xml" ContentType="application/vnd.ms-office.drawingml.diagramDrawing+xml"/>
  <Override PartName="/ppt/diagrams/data109.xml" ContentType="application/vnd.openxmlformats-officedocument.drawingml.diagramData+xml"/>
  <Override PartName="/ppt/diagrams/layout109.xml" ContentType="application/vnd.openxmlformats-officedocument.drawingml.diagramLayout+xml"/>
  <Override PartName="/ppt/diagrams/quickStyle109.xml" ContentType="application/vnd.openxmlformats-officedocument.drawingml.diagramStyle+xml"/>
  <Override PartName="/ppt/diagrams/colors109.xml" ContentType="application/vnd.openxmlformats-officedocument.drawingml.diagramColors+xml"/>
  <Override PartName="/ppt/diagrams/drawing109.xml" ContentType="application/vnd.ms-office.drawingml.diagramDrawing+xml"/>
  <Override PartName="/ppt/diagrams/data110.xml" ContentType="application/vnd.openxmlformats-officedocument.drawingml.diagramData+xml"/>
  <Override PartName="/ppt/diagrams/layout110.xml" ContentType="application/vnd.openxmlformats-officedocument.drawingml.diagramLayout+xml"/>
  <Override PartName="/ppt/diagrams/quickStyle110.xml" ContentType="application/vnd.openxmlformats-officedocument.drawingml.diagramStyle+xml"/>
  <Override PartName="/ppt/diagrams/colors110.xml" ContentType="application/vnd.openxmlformats-officedocument.drawingml.diagramColors+xml"/>
  <Override PartName="/ppt/diagrams/drawing110.xml" ContentType="application/vnd.ms-office.drawingml.diagramDrawing+xml"/>
  <Override PartName="/ppt/diagrams/data111.xml" ContentType="application/vnd.openxmlformats-officedocument.drawingml.diagramData+xml"/>
  <Override PartName="/ppt/diagrams/layout111.xml" ContentType="application/vnd.openxmlformats-officedocument.drawingml.diagramLayout+xml"/>
  <Override PartName="/ppt/diagrams/quickStyle111.xml" ContentType="application/vnd.openxmlformats-officedocument.drawingml.diagramStyle+xml"/>
  <Override PartName="/ppt/diagrams/colors111.xml" ContentType="application/vnd.openxmlformats-officedocument.drawingml.diagramColors+xml"/>
  <Override PartName="/ppt/diagrams/drawing111.xml" ContentType="application/vnd.ms-office.drawingml.diagramDrawing+xml"/>
  <Override PartName="/ppt/diagrams/data112.xml" ContentType="application/vnd.openxmlformats-officedocument.drawingml.diagramData+xml"/>
  <Override PartName="/ppt/diagrams/layout112.xml" ContentType="application/vnd.openxmlformats-officedocument.drawingml.diagramLayout+xml"/>
  <Override PartName="/ppt/diagrams/quickStyle112.xml" ContentType="application/vnd.openxmlformats-officedocument.drawingml.diagramStyle+xml"/>
  <Override PartName="/ppt/diagrams/colors112.xml" ContentType="application/vnd.openxmlformats-officedocument.drawingml.diagramColors+xml"/>
  <Override PartName="/ppt/diagrams/drawing112.xml" ContentType="application/vnd.ms-office.drawingml.diagramDrawing+xml"/>
  <Override PartName="/ppt/diagrams/data113.xml" ContentType="application/vnd.openxmlformats-officedocument.drawingml.diagramData+xml"/>
  <Override PartName="/ppt/diagrams/layout113.xml" ContentType="application/vnd.openxmlformats-officedocument.drawingml.diagramLayout+xml"/>
  <Override PartName="/ppt/diagrams/quickStyle113.xml" ContentType="application/vnd.openxmlformats-officedocument.drawingml.diagramStyle+xml"/>
  <Override PartName="/ppt/diagrams/colors113.xml" ContentType="application/vnd.openxmlformats-officedocument.drawingml.diagramColors+xml"/>
  <Override PartName="/ppt/diagrams/drawing113.xml" ContentType="application/vnd.ms-office.drawingml.diagramDrawing+xml"/>
  <Override PartName="/ppt/diagrams/data114.xml" ContentType="application/vnd.openxmlformats-officedocument.drawingml.diagramData+xml"/>
  <Override PartName="/ppt/diagrams/layout114.xml" ContentType="application/vnd.openxmlformats-officedocument.drawingml.diagramLayout+xml"/>
  <Override PartName="/ppt/diagrams/quickStyle114.xml" ContentType="application/vnd.openxmlformats-officedocument.drawingml.diagramStyle+xml"/>
  <Override PartName="/ppt/diagrams/colors114.xml" ContentType="application/vnd.openxmlformats-officedocument.drawingml.diagramColors+xml"/>
  <Override PartName="/ppt/diagrams/drawing114.xml" ContentType="application/vnd.ms-office.drawingml.diagramDrawing+xml"/>
  <Override PartName="/ppt/diagrams/data115.xml" ContentType="application/vnd.openxmlformats-officedocument.drawingml.diagramData+xml"/>
  <Override PartName="/ppt/diagrams/layout115.xml" ContentType="application/vnd.openxmlformats-officedocument.drawingml.diagramLayout+xml"/>
  <Override PartName="/ppt/diagrams/quickStyle115.xml" ContentType="application/vnd.openxmlformats-officedocument.drawingml.diagramStyle+xml"/>
  <Override PartName="/ppt/diagrams/colors115.xml" ContentType="application/vnd.openxmlformats-officedocument.drawingml.diagramColors+xml"/>
  <Override PartName="/ppt/diagrams/drawing115.xml" ContentType="application/vnd.ms-office.drawingml.diagramDrawing+xml"/>
  <Override PartName="/ppt/diagrams/data116.xml" ContentType="application/vnd.openxmlformats-officedocument.drawingml.diagramData+xml"/>
  <Override PartName="/ppt/diagrams/layout116.xml" ContentType="application/vnd.openxmlformats-officedocument.drawingml.diagramLayout+xml"/>
  <Override PartName="/ppt/diagrams/quickStyle116.xml" ContentType="application/vnd.openxmlformats-officedocument.drawingml.diagramStyle+xml"/>
  <Override PartName="/ppt/diagrams/colors116.xml" ContentType="application/vnd.openxmlformats-officedocument.drawingml.diagramColors+xml"/>
  <Override PartName="/ppt/diagrams/drawing116.xml" ContentType="application/vnd.ms-office.drawingml.diagramDrawing+xml"/>
  <Override PartName="/ppt/diagrams/data117.xml" ContentType="application/vnd.openxmlformats-officedocument.drawingml.diagramData+xml"/>
  <Override PartName="/ppt/diagrams/layout117.xml" ContentType="application/vnd.openxmlformats-officedocument.drawingml.diagramLayout+xml"/>
  <Override PartName="/ppt/diagrams/quickStyle117.xml" ContentType="application/vnd.openxmlformats-officedocument.drawingml.diagramStyle+xml"/>
  <Override PartName="/ppt/diagrams/colors117.xml" ContentType="application/vnd.openxmlformats-officedocument.drawingml.diagramColors+xml"/>
  <Override PartName="/ppt/diagrams/drawing117.xml" ContentType="application/vnd.ms-office.drawingml.diagramDrawing+xml"/>
  <Override PartName="/ppt/diagrams/data118.xml" ContentType="application/vnd.openxmlformats-officedocument.drawingml.diagramData+xml"/>
  <Override PartName="/ppt/diagrams/layout118.xml" ContentType="application/vnd.openxmlformats-officedocument.drawingml.diagramLayout+xml"/>
  <Override PartName="/ppt/diagrams/quickStyle118.xml" ContentType="application/vnd.openxmlformats-officedocument.drawingml.diagramStyle+xml"/>
  <Override PartName="/ppt/diagrams/colors118.xml" ContentType="application/vnd.openxmlformats-officedocument.drawingml.diagramColors+xml"/>
  <Override PartName="/ppt/diagrams/drawing118.xml" ContentType="application/vnd.ms-office.drawingml.diagramDrawing+xml"/>
  <Override PartName="/ppt/diagrams/data119.xml" ContentType="application/vnd.openxmlformats-officedocument.drawingml.diagramData+xml"/>
  <Override PartName="/ppt/diagrams/layout119.xml" ContentType="application/vnd.openxmlformats-officedocument.drawingml.diagramLayout+xml"/>
  <Override PartName="/ppt/diagrams/quickStyle119.xml" ContentType="application/vnd.openxmlformats-officedocument.drawingml.diagramStyle+xml"/>
  <Override PartName="/ppt/diagrams/colors119.xml" ContentType="application/vnd.openxmlformats-officedocument.drawingml.diagramColors+xml"/>
  <Override PartName="/ppt/diagrams/drawing119.xml" ContentType="application/vnd.ms-office.drawingml.diagramDrawing+xml"/>
  <Override PartName="/ppt/diagrams/data120.xml" ContentType="application/vnd.openxmlformats-officedocument.drawingml.diagramData+xml"/>
  <Override PartName="/ppt/diagrams/layout120.xml" ContentType="application/vnd.openxmlformats-officedocument.drawingml.diagramLayout+xml"/>
  <Override PartName="/ppt/diagrams/quickStyle120.xml" ContentType="application/vnd.openxmlformats-officedocument.drawingml.diagramStyle+xml"/>
  <Override PartName="/ppt/diagrams/colors120.xml" ContentType="application/vnd.openxmlformats-officedocument.drawingml.diagramColors+xml"/>
  <Override PartName="/ppt/diagrams/drawing1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821" r:id="rId3"/>
    <p:sldId id="917" r:id="rId4"/>
    <p:sldId id="913" r:id="rId5"/>
    <p:sldId id="914" r:id="rId6"/>
    <p:sldId id="851" r:id="rId7"/>
    <p:sldId id="915" r:id="rId8"/>
    <p:sldId id="908" r:id="rId9"/>
    <p:sldId id="909" r:id="rId10"/>
    <p:sldId id="916" r:id="rId11"/>
    <p:sldId id="853" r:id="rId12"/>
    <p:sldId id="923" r:id="rId13"/>
    <p:sldId id="879" r:id="rId14"/>
    <p:sldId id="880" r:id="rId15"/>
    <p:sldId id="881" r:id="rId16"/>
    <p:sldId id="882" r:id="rId17"/>
    <p:sldId id="883" r:id="rId18"/>
    <p:sldId id="885" r:id="rId19"/>
    <p:sldId id="911" r:id="rId20"/>
    <p:sldId id="898" r:id="rId21"/>
    <p:sldId id="920" r:id="rId22"/>
    <p:sldId id="921" r:id="rId23"/>
    <p:sldId id="892" r:id="rId24"/>
    <p:sldId id="894" r:id="rId25"/>
    <p:sldId id="924" r:id="rId26"/>
    <p:sldId id="925" r:id="rId27"/>
    <p:sldId id="896" r:id="rId28"/>
    <p:sldId id="895" r:id="rId29"/>
    <p:sldId id="899" r:id="rId30"/>
    <p:sldId id="902" r:id="rId31"/>
    <p:sldId id="901" r:id="rId32"/>
    <p:sldId id="900" r:id="rId33"/>
    <p:sldId id="904" r:id="rId34"/>
    <p:sldId id="887" r:id="rId35"/>
    <p:sldId id="849" r:id="rId36"/>
    <p:sldId id="850" r:id="rId3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A847"/>
    <a:srgbClr val="421510"/>
    <a:srgbClr val="A99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5.png"/><Relationship Id="rId1" Type="http://schemas.openxmlformats.org/officeDocument/2006/relationships/image" Target="../media/image55.png"/></Relationships>
</file>

<file path=ppt/diagrams/_rels/data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9.png"/><Relationship Id="rId1" Type="http://schemas.openxmlformats.org/officeDocument/2006/relationships/image" Target="../media/image55.png"/></Relationships>
</file>

<file path=ppt/diagrams/_rels/data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ata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rawing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5.png"/><Relationship Id="rId1" Type="http://schemas.openxmlformats.org/officeDocument/2006/relationships/image" Target="../media/image55.png"/></Relationships>
</file>

<file path=ppt/diagrams/_rels/drawing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9.png"/><Relationship Id="rId1" Type="http://schemas.openxmlformats.org/officeDocument/2006/relationships/image" Target="../media/image55.png"/></Relationships>
</file>

<file path=ppt/diagrams/_rels/drawing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rawing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0.xml><?xml version="1.0" encoding="utf-8"?>
<dgm:colorsDef xmlns:dgm="http://schemas.openxmlformats.org/drawingml/2006/diagram" xmlns:a="http://schemas.openxmlformats.org/drawingml/2006/main" uniqueId="urn:microsoft.com/office/officeart/2005/8/colors/colorful3#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1.xml><?xml version="1.0" encoding="utf-8"?>
<dgm:colorsDef xmlns:dgm="http://schemas.openxmlformats.org/drawingml/2006/diagram" xmlns:a="http://schemas.openxmlformats.org/drawingml/2006/main" uniqueId="urn:microsoft.com/office/officeart/2005/8/colors/accent1_2#9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2.xml><?xml version="1.0" encoding="utf-8"?>
<dgm:colorsDef xmlns:dgm="http://schemas.openxmlformats.org/drawingml/2006/diagram" xmlns:a="http://schemas.openxmlformats.org/drawingml/2006/main" uniqueId="urn:microsoft.com/office/officeart/2005/8/colors/accent1_2#9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3.xml><?xml version="1.0" encoding="utf-8"?>
<dgm:colorsDef xmlns:dgm="http://schemas.openxmlformats.org/drawingml/2006/diagram" xmlns:a="http://schemas.openxmlformats.org/drawingml/2006/main" uniqueId="urn:microsoft.com/office/officeart/2005/8/colors/accent1_2#9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4.xml><?xml version="1.0" encoding="utf-8"?>
<dgm:colorsDef xmlns:dgm="http://schemas.openxmlformats.org/drawingml/2006/diagram" xmlns:a="http://schemas.openxmlformats.org/drawingml/2006/main" uniqueId="urn:microsoft.com/office/officeart/2005/8/colors/accent1_2#10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5.xml><?xml version="1.0" encoding="utf-8"?>
<dgm:colorsDef xmlns:dgm="http://schemas.openxmlformats.org/drawingml/2006/diagram" xmlns:a="http://schemas.openxmlformats.org/drawingml/2006/main" uniqueId="urn:microsoft.com/office/officeart/2005/8/colors/accent1_2#10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6.xml><?xml version="1.0" encoding="utf-8"?>
<dgm:colorsDef xmlns:dgm="http://schemas.openxmlformats.org/drawingml/2006/diagram" xmlns:a="http://schemas.openxmlformats.org/drawingml/2006/main" uniqueId="urn:microsoft.com/office/officeart/2005/8/colors/accent1_2#10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7.xml><?xml version="1.0" encoding="utf-8"?>
<dgm:colorsDef xmlns:dgm="http://schemas.openxmlformats.org/drawingml/2006/diagram" xmlns:a="http://schemas.openxmlformats.org/drawingml/2006/main" uniqueId="urn:microsoft.com/office/officeart/2005/8/colors/accent1_2#10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8.xml><?xml version="1.0" encoding="utf-8"?>
<dgm:colorsDef xmlns:dgm="http://schemas.openxmlformats.org/drawingml/2006/diagram" xmlns:a="http://schemas.openxmlformats.org/drawingml/2006/main" uniqueId="urn:microsoft.com/office/officeart/2005/8/colors/accent1_2#10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9.xml><?xml version="1.0" encoding="utf-8"?>
<dgm:colorsDef xmlns:dgm="http://schemas.openxmlformats.org/drawingml/2006/diagram" xmlns:a="http://schemas.openxmlformats.org/drawingml/2006/main" uniqueId="urn:microsoft.com/office/officeart/2005/8/colors/accent1_2#10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0.xml><?xml version="1.0" encoding="utf-8"?>
<dgm:colorsDef xmlns:dgm="http://schemas.openxmlformats.org/drawingml/2006/diagram" xmlns:a="http://schemas.openxmlformats.org/drawingml/2006/main" uniqueId="urn:microsoft.com/office/officeart/2005/8/colors/accent1_2#10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1.xml><?xml version="1.0" encoding="utf-8"?>
<dgm:colorsDef xmlns:dgm="http://schemas.openxmlformats.org/drawingml/2006/diagram" xmlns:a="http://schemas.openxmlformats.org/drawingml/2006/main" uniqueId="urn:microsoft.com/office/officeart/2005/8/colors/colorful3#4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2.xml><?xml version="1.0" encoding="utf-8"?>
<dgm:colorsDef xmlns:dgm="http://schemas.openxmlformats.org/drawingml/2006/diagram" xmlns:a="http://schemas.openxmlformats.org/drawingml/2006/main" uniqueId="urn:microsoft.com/office/officeart/2005/8/colors/accent1_2#10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3.xml><?xml version="1.0" encoding="utf-8"?>
<dgm:colorsDef xmlns:dgm="http://schemas.openxmlformats.org/drawingml/2006/diagram" xmlns:a="http://schemas.openxmlformats.org/drawingml/2006/main" uniqueId="urn:microsoft.com/office/officeart/2005/8/colors/accent1_2#10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4.xml><?xml version="1.0" encoding="utf-8"?>
<dgm:colorsDef xmlns:dgm="http://schemas.openxmlformats.org/drawingml/2006/diagram" xmlns:a="http://schemas.openxmlformats.org/drawingml/2006/main" uniqueId="urn:microsoft.com/office/officeart/2005/8/colors/accent1_2#10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5.xml><?xml version="1.0" encoding="utf-8"?>
<dgm:colorsDef xmlns:dgm="http://schemas.openxmlformats.org/drawingml/2006/diagram" xmlns:a="http://schemas.openxmlformats.org/drawingml/2006/main" uniqueId="urn:microsoft.com/office/officeart/2005/8/colors/accent1_2#1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6.xml><?xml version="1.0" encoding="utf-8"?>
<dgm:colorsDef xmlns:dgm="http://schemas.openxmlformats.org/drawingml/2006/diagram" xmlns:a="http://schemas.openxmlformats.org/drawingml/2006/main" uniqueId="urn:microsoft.com/office/officeart/2005/8/colors/accent1_2#1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7.xml><?xml version="1.0" encoding="utf-8"?>
<dgm:colorsDef xmlns:dgm="http://schemas.openxmlformats.org/drawingml/2006/diagram" xmlns:a="http://schemas.openxmlformats.org/drawingml/2006/main" uniqueId="urn:microsoft.com/office/officeart/2005/8/colors/accent1_2#1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8.xml><?xml version="1.0" encoding="utf-8"?>
<dgm:colorsDef xmlns:dgm="http://schemas.openxmlformats.org/drawingml/2006/diagram" xmlns:a="http://schemas.openxmlformats.org/drawingml/2006/main" uniqueId="urn:microsoft.com/office/officeart/2005/8/colors/accent1_2#1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9.xml><?xml version="1.0" encoding="utf-8"?>
<dgm:colorsDef xmlns:dgm="http://schemas.openxmlformats.org/drawingml/2006/diagram" xmlns:a="http://schemas.openxmlformats.org/drawingml/2006/main" uniqueId="urn:microsoft.com/office/officeart/2005/8/colors/accent1_2#11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0.xml><?xml version="1.0" encoding="utf-8"?>
<dgm:colorsDef xmlns:dgm="http://schemas.openxmlformats.org/drawingml/2006/diagram" xmlns:a="http://schemas.openxmlformats.org/drawingml/2006/main" uniqueId="urn:microsoft.com/office/officeart/2005/8/colors/accent1_2#11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1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1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#1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1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#2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#2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#2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#2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#2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#2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#2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#2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#2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#2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#3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#3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#3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#3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#3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#3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#3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#3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#3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#3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#4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#4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#4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#4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#4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#4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#4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#4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#4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#4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#5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#5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#5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#5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#5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#5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#5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#5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#5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#5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#6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#6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#6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#6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#6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#6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#6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2#6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#6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#6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2#7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1_2#7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1_2#7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1_2#7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1_2#7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1_2#7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1_2#7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1_2#7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1_2#7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accent1_2#7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2.xml><?xml version="1.0" encoding="utf-8"?>
<dgm:colorsDef xmlns:dgm="http://schemas.openxmlformats.org/drawingml/2006/diagram" xmlns:a="http://schemas.openxmlformats.org/drawingml/2006/main" uniqueId="urn:microsoft.com/office/officeart/2005/8/colors/accent1_2#8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3.xml><?xml version="1.0" encoding="utf-8"?>
<dgm:colorsDef xmlns:dgm="http://schemas.openxmlformats.org/drawingml/2006/diagram" xmlns:a="http://schemas.openxmlformats.org/drawingml/2006/main" uniqueId="urn:microsoft.com/office/officeart/2005/8/colors/accent1_2#8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4.xml><?xml version="1.0" encoding="utf-8"?>
<dgm:colorsDef xmlns:dgm="http://schemas.openxmlformats.org/drawingml/2006/diagram" xmlns:a="http://schemas.openxmlformats.org/drawingml/2006/main" uniqueId="urn:microsoft.com/office/officeart/2005/8/colors/accent1_2#8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5.xml><?xml version="1.0" encoding="utf-8"?>
<dgm:colorsDef xmlns:dgm="http://schemas.openxmlformats.org/drawingml/2006/diagram" xmlns:a="http://schemas.openxmlformats.org/drawingml/2006/main" uniqueId="urn:microsoft.com/office/officeart/2005/8/colors/accent1_2#8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6.xml><?xml version="1.0" encoding="utf-8"?>
<dgm:colorsDef xmlns:dgm="http://schemas.openxmlformats.org/drawingml/2006/diagram" xmlns:a="http://schemas.openxmlformats.org/drawingml/2006/main" uniqueId="urn:microsoft.com/office/officeart/2005/8/colors/accent1_2#8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7.xml><?xml version="1.0" encoding="utf-8"?>
<dgm:colorsDef xmlns:dgm="http://schemas.openxmlformats.org/drawingml/2006/diagram" xmlns:a="http://schemas.openxmlformats.org/drawingml/2006/main" uniqueId="urn:microsoft.com/office/officeart/2005/8/colors/accent1_2#8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8.xml><?xml version="1.0" encoding="utf-8"?>
<dgm:colorsDef xmlns:dgm="http://schemas.openxmlformats.org/drawingml/2006/diagram" xmlns:a="http://schemas.openxmlformats.org/drawingml/2006/main" uniqueId="urn:microsoft.com/office/officeart/2005/8/colors/accent1_2#8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9.xml><?xml version="1.0" encoding="utf-8"?>
<dgm:colorsDef xmlns:dgm="http://schemas.openxmlformats.org/drawingml/2006/diagram" xmlns:a="http://schemas.openxmlformats.org/drawingml/2006/main" uniqueId="urn:microsoft.com/office/officeart/2005/8/colors/colorful3#2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0.xml><?xml version="1.0" encoding="utf-8"?>
<dgm:colorsDef xmlns:dgm="http://schemas.openxmlformats.org/drawingml/2006/diagram" xmlns:a="http://schemas.openxmlformats.org/drawingml/2006/main" uniqueId="urn:microsoft.com/office/officeart/2005/8/colors/accent1_2#8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1.xml><?xml version="1.0" encoding="utf-8"?>
<dgm:colorsDef xmlns:dgm="http://schemas.openxmlformats.org/drawingml/2006/diagram" xmlns:a="http://schemas.openxmlformats.org/drawingml/2006/main" uniqueId="urn:microsoft.com/office/officeart/2005/8/colors/accent1_2#8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2.xml><?xml version="1.0" encoding="utf-8"?>
<dgm:colorsDef xmlns:dgm="http://schemas.openxmlformats.org/drawingml/2006/diagram" xmlns:a="http://schemas.openxmlformats.org/drawingml/2006/main" uniqueId="urn:microsoft.com/office/officeart/2005/8/colors/accent1_2#8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3.xml><?xml version="1.0" encoding="utf-8"?>
<dgm:colorsDef xmlns:dgm="http://schemas.openxmlformats.org/drawingml/2006/diagram" xmlns:a="http://schemas.openxmlformats.org/drawingml/2006/main" uniqueId="urn:microsoft.com/office/officeart/2005/8/colors/accent1_2#9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4.xml><?xml version="1.0" encoding="utf-8"?>
<dgm:colorsDef xmlns:dgm="http://schemas.openxmlformats.org/drawingml/2006/diagram" xmlns:a="http://schemas.openxmlformats.org/drawingml/2006/main" uniqueId="urn:microsoft.com/office/officeart/2005/8/colors/accent1_2#9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5.xml><?xml version="1.0" encoding="utf-8"?>
<dgm:colorsDef xmlns:dgm="http://schemas.openxmlformats.org/drawingml/2006/diagram" xmlns:a="http://schemas.openxmlformats.org/drawingml/2006/main" uniqueId="urn:microsoft.com/office/officeart/2005/8/colors/accent1_2#9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6.xml><?xml version="1.0" encoding="utf-8"?>
<dgm:colorsDef xmlns:dgm="http://schemas.openxmlformats.org/drawingml/2006/diagram" xmlns:a="http://schemas.openxmlformats.org/drawingml/2006/main" uniqueId="urn:microsoft.com/office/officeart/2005/8/colors/accent1_2#9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7.xml><?xml version="1.0" encoding="utf-8"?>
<dgm:colorsDef xmlns:dgm="http://schemas.openxmlformats.org/drawingml/2006/diagram" xmlns:a="http://schemas.openxmlformats.org/drawingml/2006/main" uniqueId="urn:microsoft.com/office/officeart/2005/8/colors/accent1_2#9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8.xml><?xml version="1.0" encoding="utf-8"?>
<dgm:colorsDef xmlns:dgm="http://schemas.openxmlformats.org/drawingml/2006/diagram" xmlns:a="http://schemas.openxmlformats.org/drawingml/2006/main" uniqueId="urn:microsoft.com/office/officeart/2005/8/colors/accent1_2#9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9.xml><?xml version="1.0" encoding="utf-8"?>
<dgm:colorsDef xmlns:dgm="http://schemas.openxmlformats.org/drawingml/2006/diagram" xmlns:a="http://schemas.openxmlformats.org/drawingml/2006/main" uniqueId="urn:microsoft.com/office/officeart/2005/8/colors/accent1_2#9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2D13962A-5A08-4210-982B-043ED595C884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5F9460C2-0447-43AF-B809-5002CD9EB67A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00.xml><?xml version="1.0" encoding="utf-8"?>
<dgm:dataModel xmlns:dgm="http://schemas.openxmlformats.org/drawingml/2006/diagram" xmlns:a="http://schemas.openxmlformats.org/drawingml/2006/main">
  <dgm:ptLst>
    <dgm:pt modelId="{692B9574-75B5-41EC-A551-08EE251756F5}" type="doc">
      <dgm:prSet loTypeId="urn:microsoft.com/office/officeart/2008/layout/PictureStrips" loCatId="list" qsTypeId="urn:microsoft.com/office/officeart/2005/8/quickstyle/simple1#99" qsCatId="simple" csTypeId="urn:microsoft.com/office/officeart/2005/8/colors/colorful3#3" csCatId="colorful" phldr="1"/>
      <dgm:spPr/>
      <dgm:t>
        <a:bodyPr/>
        <a:lstStyle/>
        <a:p>
          <a:endParaRPr lang="es-CO"/>
        </a:p>
      </dgm:t>
    </dgm:pt>
    <dgm:pt modelId="{E37EAD01-B994-4DDC-8944-696830A04330}">
      <dgm:prSet phldrT="[Texto]" custT="1"/>
      <dgm:spPr/>
      <dgm:t>
        <a:bodyPr/>
        <a:lstStyle/>
        <a:p>
          <a:r>
            <a:rPr lang="es-CO" sz="1400" dirty="0"/>
            <a:t>  </a:t>
          </a:r>
        </a:p>
        <a:p>
          <a:endParaRPr lang="es-CO" sz="1400" dirty="0"/>
        </a:p>
        <a:p>
          <a:r>
            <a:rPr lang="es-CO" sz="1400" dirty="0"/>
            <a:t>    </a:t>
          </a:r>
          <a:r>
            <a:rPr lang="es-CO" sz="1100" b="1" dirty="0"/>
            <a:t>Selección de la cerezas </a:t>
          </a:r>
        </a:p>
        <a:p>
          <a:r>
            <a:rPr lang="es-CO" sz="1100" dirty="0"/>
            <a:t>  - Recolección </a:t>
          </a:r>
        </a:p>
        <a:p>
          <a:r>
            <a:rPr lang="es-CO" sz="1100" dirty="0"/>
            <a:t>  -  Limpieza, selección, clasificación</a:t>
          </a:r>
        </a:p>
        <a:p>
          <a:r>
            <a:rPr lang="es-CO" sz="1100" dirty="0"/>
            <a:t>  - Desinfección </a:t>
          </a:r>
        </a:p>
        <a:p>
          <a:r>
            <a:rPr lang="es-CO" sz="1100" dirty="0"/>
            <a:t>  - Despulpado</a:t>
          </a:r>
        </a:p>
        <a:p>
          <a:r>
            <a:rPr lang="es-CO" sz="1100" dirty="0"/>
            <a:t>  - </a:t>
          </a:r>
          <a:r>
            <a:rPr lang="es-CO" sz="1100" dirty="0" err="1"/>
            <a:t>Desmucilaginado</a:t>
          </a:r>
          <a:endParaRPr lang="es-CO" sz="1100" dirty="0"/>
        </a:p>
        <a:p>
          <a:r>
            <a:rPr lang="es-CO" sz="1400" dirty="0"/>
            <a:t> </a:t>
          </a:r>
        </a:p>
        <a:p>
          <a:r>
            <a:rPr lang="es-CO" sz="1400" dirty="0"/>
            <a:t> </a:t>
          </a:r>
        </a:p>
        <a:p>
          <a:endParaRPr lang="es-CO" sz="1400" dirty="0"/>
        </a:p>
      </dgm:t>
    </dgm:pt>
    <dgm:pt modelId="{73A7801C-7394-44E0-9A36-93FDBD903D0C}" type="parTrans" cxnId="{5006DB36-EB01-4242-8E3A-D10FCF021AED}">
      <dgm:prSet/>
      <dgm:spPr/>
      <dgm:t>
        <a:bodyPr/>
        <a:lstStyle/>
        <a:p>
          <a:endParaRPr lang="es-CO"/>
        </a:p>
      </dgm:t>
    </dgm:pt>
    <dgm:pt modelId="{9AD2FB33-EBC3-4772-9572-DB0F3E2E003E}" type="sibTrans" cxnId="{5006DB36-EB01-4242-8E3A-D10FCF021AED}">
      <dgm:prSet/>
      <dgm:spPr/>
      <dgm:t>
        <a:bodyPr/>
        <a:lstStyle/>
        <a:p>
          <a:endParaRPr lang="es-CO"/>
        </a:p>
      </dgm:t>
    </dgm:pt>
    <dgm:pt modelId="{1DEF467E-DAEC-4922-BCD1-13ACBF71FD4C}">
      <dgm:prSet phldrT="[Texto]" custT="1"/>
      <dgm:spPr/>
      <dgm:t>
        <a:bodyPr/>
        <a:lstStyle/>
        <a:p>
          <a:r>
            <a:rPr lang="es-CO" sz="1000" b="1" dirty="0"/>
            <a:t>Procesar  mucilago y  la fruta </a:t>
          </a:r>
        </a:p>
        <a:p>
          <a:r>
            <a:rPr lang="es-CO" sz="1000" dirty="0"/>
            <a:t>- Filtrar el mucilago  </a:t>
          </a:r>
        </a:p>
        <a:p>
          <a:r>
            <a:rPr lang="es-CO" sz="1000" dirty="0"/>
            <a:t>- Obtener la pulpa de fruta </a:t>
          </a:r>
          <a:endParaRPr lang="es-CO" sz="1000" b="1" dirty="0"/>
        </a:p>
        <a:p>
          <a:r>
            <a:rPr lang="es-CO" sz="1000" b="1" dirty="0"/>
            <a:t>Establecer la formulación </a:t>
          </a:r>
        </a:p>
        <a:p>
          <a:r>
            <a:rPr lang="es-CO" sz="1000" b="0" dirty="0"/>
            <a:t>Mucilago + fruta </a:t>
          </a:r>
        </a:p>
        <a:p>
          <a:r>
            <a:rPr lang="es-CO" sz="1000" b="0" dirty="0"/>
            <a:t>Azúcar + pectina + gelatina (unipack)</a:t>
          </a:r>
        </a:p>
        <a:p>
          <a:r>
            <a:rPr lang="es-CO" sz="1000" b="0" dirty="0"/>
            <a:t>Acido cítrico</a:t>
          </a:r>
        </a:p>
        <a:p>
          <a:endParaRPr lang="es-CO" sz="900" b="0" dirty="0"/>
        </a:p>
      </dgm:t>
    </dgm:pt>
    <dgm:pt modelId="{A254D90B-AC27-49F5-B17C-F1134901CB19}" type="parTrans" cxnId="{69DEB1CD-EB6C-46E9-B3A2-3D197C292E42}">
      <dgm:prSet/>
      <dgm:spPr/>
      <dgm:t>
        <a:bodyPr/>
        <a:lstStyle/>
        <a:p>
          <a:endParaRPr lang="es-CO"/>
        </a:p>
      </dgm:t>
    </dgm:pt>
    <dgm:pt modelId="{E6296483-B56B-4930-BE1D-04393DF77EF3}" type="sibTrans" cxnId="{69DEB1CD-EB6C-46E9-B3A2-3D197C292E42}">
      <dgm:prSet/>
      <dgm:spPr/>
      <dgm:t>
        <a:bodyPr/>
        <a:lstStyle/>
        <a:p>
          <a:endParaRPr lang="es-CO"/>
        </a:p>
      </dgm:t>
    </dgm:pt>
    <dgm:pt modelId="{5DD29527-7A07-4361-9440-5DD996A9D6E7}">
      <dgm:prSet phldrT="[Texto]" custT="1"/>
      <dgm:spPr/>
      <dgm:t>
        <a:bodyPr/>
        <a:lstStyle/>
        <a:p>
          <a:r>
            <a:rPr lang="es-CO" sz="1000" b="1" dirty="0"/>
            <a:t>Procesamiento </a:t>
          </a:r>
        </a:p>
        <a:p>
          <a:r>
            <a:rPr lang="es-CO" sz="1000" dirty="0"/>
            <a:t>- Mezclar el mucilago y la fruta  </a:t>
          </a:r>
        </a:p>
        <a:p>
          <a:r>
            <a:rPr lang="es-CO" sz="1000" dirty="0"/>
            <a:t>- Calentar la mezcla de mucilago y fruta  a 35 </a:t>
          </a:r>
          <a:r>
            <a:rPr lang="es-CO" sz="1000" dirty="0" err="1"/>
            <a:t>°c</a:t>
          </a:r>
          <a:endParaRPr lang="es-CO" sz="1000" dirty="0"/>
        </a:p>
        <a:p>
          <a:r>
            <a:rPr lang="es-CO" sz="1000" dirty="0"/>
            <a:t>- Adicionar lentamente el unipack y homogenizar  </a:t>
          </a:r>
        </a:p>
        <a:p>
          <a:r>
            <a:rPr lang="es-CO" sz="1000" dirty="0"/>
            <a:t>-  Concentrar a ebullición hasta los 70  </a:t>
          </a:r>
          <a:r>
            <a:rPr lang="es-CO" sz="1000" dirty="0" err="1"/>
            <a:t>°brix</a:t>
          </a:r>
          <a:endParaRPr lang="es-CO" sz="1000" dirty="0"/>
        </a:p>
        <a:p>
          <a:r>
            <a:rPr lang="es-CO" sz="1000" dirty="0"/>
            <a:t>- Adicionar el acido cítrico disuelto en agua </a:t>
          </a:r>
        </a:p>
        <a:p>
          <a:r>
            <a:rPr lang="es-CO" sz="1000" dirty="0"/>
            <a:t>- Concentrar el producto a 80  ° </a:t>
          </a:r>
          <a:r>
            <a:rPr lang="es-CO" sz="1000" dirty="0" err="1"/>
            <a:t>brix</a:t>
          </a:r>
          <a:endParaRPr lang="es-CO" sz="1000" dirty="0"/>
        </a:p>
        <a:p>
          <a:r>
            <a:rPr lang="es-CO" sz="1000" dirty="0"/>
            <a:t>- Moldear y enfriar producto 8 horas</a:t>
          </a:r>
        </a:p>
        <a:p>
          <a:r>
            <a:rPr lang="es-CO" sz="1000" dirty="0"/>
            <a:t>- Cortar y empacar </a:t>
          </a:r>
        </a:p>
        <a:p>
          <a:r>
            <a:rPr lang="es-CO" sz="900" dirty="0"/>
            <a:t> </a:t>
          </a:r>
        </a:p>
        <a:p>
          <a:endParaRPr lang="es-CO" sz="900" dirty="0"/>
        </a:p>
      </dgm:t>
    </dgm:pt>
    <dgm:pt modelId="{6F34B6DF-F631-4CE4-ACB3-6765CCF73DA8}" type="parTrans" cxnId="{38695712-4FBF-43FC-AA28-404FED1F6F74}">
      <dgm:prSet/>
      <dgm:spPr/>
      <dgm:t>
        <a:bodyPr/>
        <a:lstStyle/>
        <a:p>
          <a:endParaRPr lang="es-CO"/>
        </a:p>
      </dgm:t>
    </dgm:pt>
    <dgm:pt modelId="{BB7D9002-F1A0-455C-9501-B44757F0165F}" type="sibTrans" cxnId="{38695712-4FBF-43FC-AA28-404FED1F6F74}">
      <dgm:prSet/>
      <dgm:spPr/>
      <dgm:t>
        <a:bodyPr/>
        <a:lstStyle/>
        <a:p>
          <a:endParaRPr lang="es-CO"/>
        </a:p>
      </dgm:t>
    </dgm:pt>
    <dgm:pt modelId="{803F4EF3-0593-4C90-AFBC-AA87B9361CC0}" type="pres">
      <dgm:prSet presAssocID="{692B9574-75B5-41EC-A551-08EE251756F5}" presName="Name0" presStyleCnt="0">
        <dgm:presLayoutVars>
          <dgm:dir/>
          <dgm:resizeHandles val="exact"/>
        </dgm:presLayoutVars>
      </dgm:prSet>
      <dgm:spPr/>
    </dgm:pt>
    <dgm:pt modelId="{3EF2F049-877F-4BA6-AA48-467DA9434A42}" type="pres">
      <dgm:prSet presAssocID="{E37EAD01-B994-4DDC-8944-696830A04330}" presName="composite" presStyleCnt="0"/>
      <dgm:spPr/>
    </dgm:pt>
    <dgm:pt modelId="{0A58CD9C-9366-4CCA-8A32-41A5A32DAE41}" type="pres">
      <dgm:prSet presAssocID="{E37EAD01-B994-4DDC-8944-696830A04330}" presName="rect1" presStyleLbl="trAlignAcc1" presStyleIdx="0" presStyleCnt="3" custScaleY="112138">
        <dgm:presLayoutVars>
          <dgm:bulletEnabled val="1"/>
        </dgm:presLayoutVars>
      </dgm:prSet>
      <dgm:spPr/>
    </dgm:pt>
    <dgm:pt modelId="{C44FC3F1-EF9B-4361-B8E2-CEA2DF552D6F}" type="pres">
      <dgm:prSet presAssocID="{E37EAD01-B994-4DDC-8944-696830A04330}" presName="rect2" presStyleLbl="fgImgPlace1" presStyleIdx="0" presStyleCnt="3" custScaleX="133544" custScaleY="108881" custLinFactNeighborX="-12928" custLinFactNeighborY="76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1BBB516-9398-4D3F-9CBF-93601708D4B4}" type="pres">
      <dgm:prSet presAssocID="{9AD2FB33-EBC3-4772-9572-DB0F3E2E003E}" presName="sibTrans" presStyleCnt="0"/>
      <dgm:spPr/>
    </dgm:pt>
    <dgm:pt modelId="{96F1BA24-F09A-4DD4-BE1F-6BA495FBBDD4}" type="pres">
      <dgm:prSet presAssocID="{1DEF467E-DAEC-4922-BCD1-13ACBF71FD4C}" presName="composite" presStyleCnt="0"/>
      <dgm:spPr/>
    </dgm:pt>
    <dgm:pt modelId="{2BC4C22E-8A51-4C52-A3D6-E2112137DEBC}" type="pres">
      <dgm:prSet presAssocID="{1DEF467E-DAEC-4922-BCD1-13ACBF71FD4C}" presName="rect1" presStyleLbl="trAlignAcc1" presStyleIdx="1" presStyleCnt="3">
        <dgm:presLayoutVars>
          <dgm:bulletEnabled val="1"/>
        </dgm:presLayoutVars>
      </dgm:prSet>
      <dgm:spPr/>
    </dgm:pt>
    <dgm:pt modelId="{95AFEC65-1BF0-4C15-853A-021524EEBDCD}" type="pres">
      <dgm:prSet presAssocID="{1DEF467E-DAEC-4922-BCD1-13ACBF71FD4C}" presName="rect2" presStyleLbl="fgImgPlace1" presStyleIdx="1" presStyleCnt="3" custScaleX="128377" custScaleY="9559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0736170-15A4-4B2F-94BC-26F50256609A}" type="pres">
      <dgm:prSet presAssocID="{E6296483-B56B-4930-BE1D-04393DF77EF3}" presName="sibTrans" presStyleCnt="0"/>
      <dgm:spPr/>
    </dgm:pt>
    <dgm:pt modelId="{816C39F6-CF03-48AA-8998-DAC04A6FE0C7}" type="pres">
      <dgm:prSet presAssocID="{5DD29527-7A07-4361-9440-5DD996A9D6E7}" presName="composite" presStyleCnt="0"/>
      <dgm:spPr/>
    </dgm:pt>
    <dgm:pt modelId="{DE8A9A01-05DE-4AD4-A7CE-7804B3C1BAC3}" type="pres">
      <dgm:prSet presAssocID="{5DD29527-7A07-4361-9440-5DD996A9D6E7}" presName="rect1" presStyleLbl="trAlignAcc1" presStyleIdx="2" presStyleCnt="3" custScaleY="148391">
        <dgm:presLayoutVars>
          <dgm:bulletEnabled val="1"/>
        </dgm:presLayoutVars>
      </dgm:prSet>
      <dgm:spPr/>
    </dgm:pt>
    <dgm:pt modelId="{B6DB1278-5850-4446-9841-57DD210F5282}" type="pres">
      <dgm:prSet presAssocID="{5DD29527-7A07-4361-9440-5DD996A9D6E7}" presName="rect2" presStyleLbl="fgImgPlace1" presStyleIdx="2" presStyleCnt="3" custScaleX="11902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8695712-4FBF-43FC-AA28-404FED1F6F74}" srcId="{692B9574-75B5-41EC-A551-08EE251756F5}" destId="{5DD29527-7A07-4361-9440-5DD996A9D6E7}" srcOrd="2" destOrd="0" parTransId="{6F34B6DF-F631-4CE4-ACB3-6765CCF73DA8}" sibTransId="{BB7D9002-F1A0-455C-9501-B44757F0165F}"/>
    <dgm:cxn modelId="{BEFC9228-F34E-42D8-97C4-CE2CEB31F39C}" type="presOf" srcId="{E37EAD01-B994-4DDC-8944-696830A04330}" destId="{0A58CD9C-9366-4CCA-8A32-41A5A32DAE41}" srcOrd="0" destOrd="0" presId="urn:microsoft.com/office/officeart/2008/layout/PictureStrips"/>
    <dgm:cxn modelId="{5006DB36-EB01-4242-8E3A-D10FCF021AED}" srcId="{692B9574-75B5-41EC-A551-08EE251756F5}" destId="{E37EAD01-B994-4DDC-8944-696830A04330}" srcOrd="0" destOrd="0" parTransId="{73A7801C-7394-44E0-9A36-93FDBD903D0C}" sibTransId="{9AD2FB33-EBC3-4772-9572-DB0F3E2E003E}"/>
    <dgm:cxn modelId="{A2AD8742-3B4E-4F03-8510-F5C56A7A1ACE}" type="presOf" srcId="{5DD29527-7A07-4361-9440-5DD996A9D6E7}" destId="{DE8A9A01-05DE-4AD4-A7CE-7804B3C1BAC3}" srcOrd="0" destOrd="0" presId="urn:microsoft.com/office/officeart/2008/layout/PictureStrips"/>
    <dgm:cxn modelId="{AEE04D9D-97A0-48A5-B070-B3B5FE7FDE4B}" type="presOf" srcId="{692B9574-75B5-41EC-A551-08EE251756F5}" destId="{803F4EF3-0593-4C90-AFBC-AA87B9361CC0}" srcOrd="0" destOrd="0" presId="urn:microsoft.com/office/officeart/2008/layout/PictureStrips"/>
    <dgm:cxn modelId="{69DEB1CD-EB6C-46E9-B3A2-3D197C292E42}" srcId="{692B9574-75B5-41EC-A551-08EE251756F5}" destId="{1DEF467E-DAEC-4922-BCD1-13ACBF71FD4C}" srcOrd="1" destOrd="0" parTransId="{A254D90B-AC27-49F5-B17C-F1134901CB19}" sibTransId="{E6296483-B56B-4930-BE1D-04393DF77EF3}"/>
    <dgm:cxn modelId="{6888A1FF-C404-475A-9D9D-283215AB7C58}" type="presOf" srcId="{1DEF467E-DAEC-4922-BCD1-13ACBF71FD4C}" destId="{2BC4C22E-8A51-4C52-A3D6-E2112137DEBC}" srcOrd="0" destOrd="0" presId="urn:microsoft.com/office/officeart/2008/layout/PictureStrips"/>
    <dgm:cxn modelId="{F1679C6A-433F-4DF2-8ABF-EA953044015C}" type="presParOf" srcId="{803F4EF3-0593-4C90-AFBC-AA87B9361CC0}" destId="{3EF2F049-877F-4BA6-AA48-467DA9434A42}" srcOrd="0" destOrd="0" presId="urn:microsoft.com/office/officeart/2008/layout/PictureStrips"/>
    <dgm:cxn modelId="{D65535AC-534F-4C2C-9C38-103AAB938CB8}" type="presParOf" srcId="{3EF2F049-877F-4BA6-AA48-467DA9434A42}" destId="{0A58CD9C-9366-4CCA-8A32-41A5A32DAE41}" srcOrd="0" destOrd="0" presId="urn:microsoft.com/office/officeart/2008/layout/PictureStrips"/>
    <dgm:cxn modelId="{DCDECB50-594B-40AA-B361-199D243D893E}" type="presParOf" srcId="{3EF2F049-877F-4BA6-AA48-467DA9434A42}" destId="{C44FC3F1-EF9B-4361-B8E2-CEA2DF552D6F}" srcOrd="1" destOrd="0" presId="urn:microsoft.com/office/officeart/2008/layout/PictureStrips"/>
    <dgm:cxn modelId="{F612E8AA-012A-4580-A4A8-4CC1D95F804E}" type="presParOf" srcId="{803F4EF3-0593-4C90-AFBC-AA87B9361CC0}" destId="{A1BBB516-9398-4D3F-9CBF-93601708D4B4}" srcOrd="1" destOrd="0" presId="urn:microsoft.com/office/officeart/2008/layout/PictureStrips"/>
    <dgm:cxn modelId="{E6502DCF-6DD4-451D-9237-9DF24D917956}" type="presParOf" srcId="{803F4EF3-0593-4C90-AFBC-AA87B9361CC0}" destId="{96F1BA24-F09A-4DD4-BE1F-6BA495FBBDD4}" srcOrd="2" destOrd="0" presId="urn:microsoft.com/office/officeart/2008/layout/PictureStrips"/>
    <dgm:cxn modelId="{F8F6601E-96F9-400E-AA96-7576D5028CFA}" type="presParOf" srcId="{96F1BA24-F09A-4DD4-BE1F-6BA495FBBDD4}" destId="{2BC4C22E-8A51-4C52-A3D6-E2112137DEBC}" srcOrd="0" destOrd="0" presId="urn:microsoft.com/office/officeart/2008/layout/PictureStrips"/>
    <dgm:cxn modelId="{52F367ED-6909-4DA3-B5A2-9A802E7AF127}" type="presParOf" srcId="{96F1BA24-F09A-4DD4-BE1F-6BA495FBBDD4}" destId="{95AFEC65-1BF0-4C15-853A-021524EEBDCD}" srcOrd="1" destOrd="0" presId="urn:microsoft.com/office/officeart/2008/layout/PictureStrips"/>
    <dgm:cxn modelId="{527C18AF-3813-446B-870F-D215AEED58AF}" type="presParOf" srcId="{803F4EF3-0593-4C90-AFBC-AA87B9361CC0}" destId="{20736170-15A4-4B2F-94BC-26F50256609A}" srcOrd="3" destOrd="0" presId="urn:microsoft.com/office/officeart/2008/layout/PictureStrips"/>
    <dgm:cxn modelId="{C688EDB9-D50A-448F-A792-B5A14A870914}" type="presParOf" srcId="{803F4EF3-0593-4C90-AFBC-AA87B9361CC0}" destId="{816C39F6-CF03-48AA-8998-DAC04A6FE0C7}" srcOrd="4" destOrd="0" presId="urn:microsoft.com/office/officeart/2008/layout/PictureStrips"/>
    <dgm:cxn modelId="{057C6034-D799-4032-8E5F-ACFC522C4726}" type="presParOf" srcId="{816C39F6-CF03-48AA-8998-DAC04A6FE0C7}" destId="{DE8A9A01-05DE-4AD4-A7CE-7804B3C1BAC3}" srcOrd="0" destOrd="0" presId="urn:microsoft.com/office/officeart/2008/layout/PictureStrips"/>
    <dgm:cxn modelId="{DB6DBAD9-CDEA-49FD-BBFC-7906385EE42A}" type="presParOf" srcId="{816C39F6-CF03-48AA-8998-DAC04A6FE0C7}" destId="{B6DB1278-5850-4446-9841-57DD210F528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01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100" qsCatId="simple" csTypeId="urn:microsoft.com/office/officeart/2005/8/colors/accent1_2#97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8A138AC8-10A8-406D-95CD-19C4A5BBBCD8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2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101" qsCatId="simple" csTypeId="urn:microsoft.com/office/officeart/2005/8/colors/accent1_2#98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2F0CA477-13B2-49DA-BBF2-D844662F17EC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3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102" qsCatId="simple" csTypeId="urn:microsoft.com/office/officeart/2005/8/colors/accent1_2#99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874F890F-0494-4A99-A46D-75CB4E48AF5B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04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103" qsCatId="simple" csTypeId="urn:microsoft.com/office/officeart/2005/8/colors/accent1_2#100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F3857917-6D71-4E96-8617-50CD52BD6415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05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104" qsCatId="simple" csTypeId="urn:microsoft.com/office/officeart/2005/8/colors/accent1_2#101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7DAF624E-C3FC-4421-B97B-12A513B3EA30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06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105" qsCatId="simple" csTypeId="urn:microsoft.com/office/officeart/2005/8/colors/accent1_2#102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06F79AB6-F996-4A51-8FFA-D26746D809BA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7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106" qsCatId="simple" csTypeId="urn:microsoft.com/office/officeart/2005/8/colors/accent1_2#103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C345DD07-1F4C-4CEA-A41B-A0B29C331F9F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8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107" qsCatId="simple" csTypeId="urn:microsoft.com/office/officeart/2005/8/colors/accent1_2#104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E2614453-7655-4552-963D-3970C67A7CB6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09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108" qsCatId="simple" csTypeId="urn:microsoft.com/office/officeart/2005/8/colors/accent1_2#105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2559C1DE-F197-46E3-83A9-D7942A65B5A3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3430E5E1-F114-4E2F-B880-B04975BFAD21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0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109" qsCatId="simple" csTypeId="urn:microsoft.com/office/officeart/2005/8/colors/accent1_2#106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9517A0ED-85A3-4583-974C-6C3A8CF4CDF8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11.xml><?xml version="1.0" encoding="utf-8"?>
<dgm:dataModel xmlns:dgm="http://schemas.openxmlformats.org/drawingml/2006/diagram" xmlns:a="http://schemas.openxmlformats.org/drawingml/2006/main">
  <dgm:ptLst>
    <dgm:pt modelId="{692B9574-75B5-41EC-A551-08EE251756F5}" type="doc">
      <dgm:prSet loTypeId="urn:microsoft.com/office/officeart/2008/layout/PictureStrips" loCatId="list" qsTypeId="urn:microsoft.com/office/officeart/2005/8/quickstyle/simple1#110" qsCatId="simple" csTypeId="urn:microsoft.com/office/officeart/2005/8/colors/colorful3#4" csCatId="colorful" phldr="1"/>
      <dgm:spPr/>
      <dgm:t>
        <a:bodyPr/>
        <a:lstStyle/>
        <a:p>
          <a:endParaRPr lang="es-CO"/>
        </a:p>
      </dgm:t>
    </dgm:pt>
    <dgm:pt modelId="{E37EAD01-B994-4DDC-8944-696830A04330}">
      <dgm:prSet phldrT="[Texto]" custT="1"/>
      <dgm:spPr/>
      <dgm:t>
        <a:bodyPr/>
        <a:lstStyle/>
        <a:p>
          <a:r>
            <a:rPr lang="es-CO" sz="1400" dirty="0"/>
            <a:t>  </a:t>
          </a:r>
        </a:p>
        <a:p>
          <a:endParaRPr lang="es-CO" sz="1400" dirty="0"/>
        </a:p>
        <a:p>
          <a:r>
            <a:rPr lang="es-CO" sz="1400" dirty="0"/>
            <a:t>    </a:t>
          </a:r>
          <a:r>
            <a:rPr lang="es-CO" sz="1100" b="1" dirty="0"/>
            <a:t>Selección de la cerezas </a:t>
          </a:r>
        </a:p>
        <a:p>
          <a:r>
            <a:rPr lang="es-CO" sz="1100" dirty="0"/>
            <a:t>  - Recolección </a:t>
          </a:r>
        </a:p>
        <a:p>
          <a:r>
            <a:rPr lang="es-CO" sz="1100" dirty="0"/>
            <a:t>  -  Limpieza, selección, clasificación</a:t>
          </a:r>
        </a:p>
        <a:p>
          <a:r>
            <a:rPr lang="es-CO" sz="1100" dirty="0"/>
            <a:t>  - Desinfección </a:t>
          </a:r>
        </a:p>
        <a:p>
          <a:r>
            <a:rPr lang="es-CO" sz="1100" dirty="0"/>
            <a:t>  - Despulpado</a:t>
          </a:r>
        </a:p>
        <a:p>
          <a:r>
            <a:rPr lang="es-CO" sz="1100" dirty="0"/>
            <a:t>  - </a:t>
          </a:r>
          <a:r>
            <a:rPr lang="es-CO" sz="1100" dirty="0" err="1"/>
            <a:t>Desmucilaginado</a:t>
          </a:r>
          <a:endParaRPr lang="es-CO" sz="1100" dirty="0"/>
        </a:p>
        <a:p>
          <a:r>
            <a:rPr lang="es-CO" sz="1400" dirty="0"/>
            <a:t> </a:t>
          </a:r>
        </a:p>
        <a:p>
          <a:r>
            <a:rPr lang="es-CO" sz="1400" dirty="0"/>
            <a:t> </a:t>
          </a:r>
        </a:p>
        <a:p>
          <a:endParaRPr lang="es-CO" sz="1400" dirty="0"/>
        </a:p>
      </dgm:t>
    </dgm:pt>
    <dgm:pt modelId="{73A7801C-7394-44E0-9A36-93FDBD903D0C}" type="parTrans" cxnId="{5006DB36-EB01-4242-8E3A-D10FCF021AED}">
      <dgm:prSet/>
      <dgm:spPr/>
      <dgm:t>
        <a:bodyPr/>
        <a:lstStyle/>
        <a:p>
          <a:endParaRPr lang="es-CO"/>
        </a:p>
      </dgm:t>
    </dgm:pt>
    <dgm:pt modelId="{9AD2FB33-EBC3-4772-9572-DB0F3E2E003E}" type="sibTrans" cxnId="{5006DB36-EB01-4242-8E3A-D10FCF021AED}">
      <dgm:prSet/>
      <dgm:spPr/>
      <dgm:t>
        <a:bodyPr/>
        <a:lstStyle/>
        <a:p>
          <a:endParaRPr lang="es-CO"/>
        </a:p>
      </dgm:t>
    </dgm:pt>
    <dgm:pt modelId="{1DEF467E-DAEC-4922-BCD1-13ACBF71FD4C}">
      <dgm:prSet phldrT="[Texto]" custT="1"/>
      <dgm:spPr/>
      <dgm:t>
        <a:bodyPr/>
        <a:lstStyle/>
        <a:p>
          <a:endParaRPr lang="es-CO" sz="1000" b="1" dirty="0"/>
        </a:p>
        <a:p>
          <a:r>
            <a:rPr lang="es-CO" sz="1000" b="1" dirty="0"/>
            <a:t>Procesar  mucilago y  la fruta </a:t>
          </a:r>
        </a:p>
        <a:p>
          <a:r>
            <a:rPr lang="es-CO" sz="1000" dirty="0"/>
            <a:t>- Filtrar el mucilago  </a:t>
          </a:r>
          <a:endParaRPr lang="es-CO" sz="1000" b="1" dirty="0"/>
        </a:p>
        <a:p>
          <a:r>
            <a:rPr lang="es-CO" sz="1000" b="1" dirty="0"/>
            <a:t>Establecer la formulación </a:t>
          </a:r>
        </a:p>
        <a:p>
          <a:r>
            <a:rPr lang="es-CO" sz="1000" b="0" dirty="0"/>
            <a:t>Mucilago + fruta (opcional) </a:t>
          </a:r>
        </a:p>
        <a:p>
          <a:r>
            <a:rPr lang="es-CO" sz="1000" b="0" dirty="0"/>
            <a:t>Edulmax + Goma Xantan  + acido </a:t>
          </a:r>
          <a:r>
            <a:rPr lang="es-CO" sz="1000" b="0" dirty="0" err="1"/>
            <a:t>citrico</a:t>
          </a:r>
          <a:r>
            <a:rPr lang="es-CO" sz="1000" b="0" dirty="0"/>
            <a:t>   (unipack)</a:t>
          </a:r>
        </a:p>
        <a:p>
          <a:r>
            <a:rPr lang="es-CO" sz="1000" b="0" dirty="0"/>
            <a:t>Benzoato de sodio </a:t>
          </a:r>
        </a:p>
        <a:p>
          <a:endParaRPr lang="es-CO" sz="1000" b="0" dirty="0"/>
        </a:p>
        <a:p>
          <a:endParaRPr lang="es-CO" sz="900" b="0" dirty="0"/>
        </a:p>
      </dgm:t>
    </dgm:pt>
    <dgm:pt modelId="{A254D90B-AC27-49F5-B17C-F1134901CB19}" type="parTrans" cxnId="{69DEB1CD-EB6C-46E9-B3A2-3D197C292E42}">
      <dgm:prSet/>
      <dgm:spPr/>
      <dgm:t>
        <a:bodyPr/>
        <a:lstStyle/>
        <a:p>
          <a:endParaRPr lang="es-CO"/>
        </a:p>
      </dgm:t>
    </dgm:pt>
    <dgm:pt modelId="{E6296483-B56B-4930-BE1D-04393DF77EF3}" type="sibTrans" cxnId="{69DEB1CD-EB6C-46E9-B3A2-3D197C292E42}">
      <dgm:prSet/>
      <dgm:spPr/>
      <dgm:t>
        <a:bodyPr/>
        <a:lstStyle/>
        <a:p>
          <a:endParaRPr lang="es-CO"/>
        </a:p>
      </dgm:t>
    </dgm:pt>
    <dgm:pt modelId="{5DD29527-7A07-4361-9440-5DD996A9D6E7}">
      <dgm:prSet phldrT="[Texto]" custT="1"/>
      <dgm:spPr/>
      <dgm:t>
        <a:bodyPr/>
        <a:lstStyle/>
        <a:p>
          <a:r>
            <a:rPr lang="es-CO" sz="1000" b="1" dirty="0"/>
            <a:t>Procesamiento </a:t>
          </a:r>
        </a:p>
        <a:p>
          <a:r>
            <a:rPr lang="es-CO" sz="1000" dirty="0"/>
            <a:t>- Mezclar el mucilago y el agua </a:t>
          </a:r>
        </a:p>
        <a:p>
          <a:r>
            <a:rPr lang="es-CO" sz="1000" dirty="0"/>
            <a:t>- Licuar para homogenizar el mucilago y el agua</a:t>
          </a:r>
        </a:p>
        <a:p>
          <a:r>
            <a:rPr lang="es-CO" sz="1000" dirty="0"/>
            <a:t>- Adicionar lentamente el unipack y licuar para incrementar la viscosidad </a:t>
          </a:r>
        </a:p>
        <a:p>
          <a:r>
            <a:rPr lang="es-CO" sz="1000" dirty="0"/>
            <a:t>- Adicionar el acido cítrico disuelto en agua  </a:t>
          </a:r>
        </a:p>
        <a:p>
          <a:r>
            <a:rPr lang="es-CO" sz="1000" dirty="0"/>
            <a:t>- Adicionar conservante </a:t>
          </a:r>
        </a:p>
        <a:p>
          <a:r>
            <a:rPr lang="es-CO" sz="1000" dirty="0"/>
            <a:t>-  Pasteurizar 80 °C/10 minutos  </a:t>
          </a:r>
        </a:p>
        <a:p>
          <a:r>
            <a:rPr lang="es-CO" sz="1000" dirty="0"/>
            <a:t>- Embotellar </a:t>
          </a:r>
        </a:p>
        <a:p>
          <a:r>
            <a:rPr lang="es-CO" sz="1000" dirty="0"/>
            <a:t>- Esterilizar por 10 minutos a  ebullición  </a:t>
          </a:r>
        </a:p>
        <a:p>
          <a:r>
            <a:rPr lang="es-CO" sz="1000" dirty="0"/>
            <a:t>- Enfriar </a:t>
          </a:r>
        </a:p>
        <a:p>
          <a:r>
            <a:rPr lang="es-CO" sz="900" dirty="0"/>
            <a:t> </a:t>
          </a:r>
        </a:p>
        <a:p>
          <a:endParaRPr lang="es-CO" sz="900" dirty="0"/>
        </a:p>
      </dgm:t>
    </dgm:pt>
    <dgm:pt modelId="{6F34B6DF-F631-4CE4-ACB3-6765CCF73DA8}" type="parTrans" cxnId="{38695712-4FBF-43FC-AA28-404FED1F6F74}">
      <dgm:prSet/>
      <dgm:spPr/>
      <dgm:t>
        <a:bodyPr/>
        <a:lstStyle/>
        <a:p>
          <a:endParaRPr lang="es-CO"/>
        </a:p>
      </dgm:t>
    </dgm:pt>
    <dgm:pt modelId="{BB7D9002-F1A0-455C-9501-B44757F0165F}" type="sibTrans" cxnId="{38695712-4FBF-43FC-AA28-404FED1F6F74}">
      <dgm:prSet/>
      <dgm:spPr/>
      <dgm:t>
        <a:bodyPr/>
        <a:lstStyle/>
        <a:p>
          <a:endParaRPr lang="es-CO"/>
        </a:p>
      </dgm:t>
    </dgm:pt>
    <dgm:pt modelId="{803F4EF3-0593-4C90-AFBC-AA87B9361CC0}" type="pres">
      <dgm:prSet presAssocID="{692B9574-75B5-41EC-A551-08EE251756F5}" presName="Name0" presStyleCnt="0">
        <dgm:presLayoutVars>
          <dgm:dir/>
          <dgm:resizeHandles val="exact"/>
        </dgm:presLayoutVars>
      </dgm:prSet>
      <dgm:spPr/>
    </dgm:pt>
    <dgm:pt modelId="{3EF2F049-877F-4BA6-AA48-467DA9434A42}" type="pres">
      <dgm:prSet presAssocID="{E37EAD01-B994-4DDC-8944-696830A04330}" presName="composite" presStyleCnt="0"/>
      <dgm:spPr/>
    </dgm:pt>
    <dgm:pt modelId="{0A58CD9C-9366-4CCA-8A32-41A5A32DAE41}" type="pres">
      <dgm:prSet presAssocID="{E37EAD01-B994-4DDC-8944-696830A04330}" presName="rect1" presStyleLbl="trAlignAcc1" presStyleIdx="0" presStyleCnt="3" custScaleY="112138">
        <dgm:presLayoutVars>
          <dgm:bulletEnabled val="1"/>
        </dgm:presLayoutVars>
      </dgm:prSet>
      <dgm:spPr/>
    </dgm:pt>
    <dgm:pt modelId="{C44FC3F1-EF9B-4361-B8E2-CEA2DF552D6F}" type="pres">
      <dgm:prSet presAssocID="{E37EAD01-B994-4DDC-8944-696830A04330}" presName="rect2" presStyleLbl="fgImgPlace1" presStyleIdx="0" presStyleCnt="3" custScaleX="133544" custScaleY="108881" custLinFactNeighborX="-12928" custLinFactNeighborY="76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1BBB516-9398-4D3F-9CBF-93601708D4B4}" type="pres">
      <dgm:prSet presAssocID="{9AD2FB33-EBC3-4772-9572-DB0F3E2E003E}" presName="sibTrans" presStyleCnt="0"/>
      <dgm:spPr/>
    </dgm:pt>
    <dgm:pt modelId="{96F1BA24-F09A-4DD4-BE1F-6BA495FBBDD4}" type="pres">
      <dgm:prSet presAssocID="{1DEF467E-DAEC-4922-BCD1-13ACBF71FD4C}" presName="composite" presStyleCnt="0"/>
      <dgm:spPr/>
    </dgm:pt>
    <dgm:pt modelId="{2BC4C22E-8A51-4C52-A3D6-E2112137DEBC}" type="pres">
      <dgm:prSet presAssocID="{1DEF467E-DAEC-4922-BCD1-13ACBF71FD4C}" presName="rect1" presStyleLbl="trAlignAcc1" presStyleIdx="1" presStyleCnt="3" custScaleY="106488">
        <dgm:presLayoutVars>
          <dgm:bulletEnabled val="1"/>
        </dgm:presLayoutVars>
      </dgm:prSet>
      <dgm:spPr/>
    </dgm:pt>
    <dgm:pt modelId="{95AFEC65-1BF0-4C15-853A-021524EEBDCD}" type="pres">
      <dgm:prSet presAssocID="{1DEF467E-DAEC-4922-BCD1-13ACBF71FD4C}" presName="rect2" presStyleLbl="fgImgPlace1" presStyleIdx="1" presStyleCnt="3" custScaleX="128377" custScaleY="9559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0736170-15A4-4B2F-94BC-26F50256609A}" type="pres">
      <dgm:prSet presAssocID="{E6296483-B56B-4930-BE1D-04393DF77EF3}" presName="sibTrans" presStyleCnt="0"/>
      <dgm:spPr/>
    </dgm:pt>
    <dgm:pt modelId="{816C39F6-CF03-48AA-8998-DAC04A6FE0C7}" type="pres">
      <dgm:prSet presAssocID="{5DD29527-7A07-4361-9440-5DD996A9D6E7}" presName="composite" presStyleCnt="0"/>
      <dgm:spPr/>
    </dgm:pt>
    <dgm:pt modelId="{DE8A9A01-05DE-4AD4-A7CE-7804B3C1BAC3}" type="pres">
      <dgm:prSet presAssocID="{5DD29527-7A07-4361-9440-5DD996A9D6E7}" presName="rect1" presStyleLbl="trAlignAcc1" presStyleIdx="2" presStyleCnt="3" custScaleY="148391">
        <dgm:presLayoutVars>
          <dgm:bulletEnabled val="1"/>
        </dgm:presLayoutVars>
      </dgm:prSet>
      <dgm:spPr/>
    </dgm:pt>
    <dgm:pt modelId="{B6DB1278-5850-4446-9841-57DD210F5282}" type="pres">
      <dgm:prSet presAssocID="{5DD29527-7A07-4361-9440-5DD996A9D6E7}" presName="rect2" presStyleLbl="fgImgPlace1" presStyleIdx="2" presStyleCnt="3" custScaleX="11902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8695712-4FBF-43FC-AA28-404FED1F6F74}" srcId="{692B9574-75B5-41EC-A551-08EE251756F5}" destId="{5DD29527-7A07-4361-9440-5DD996A9D6E7}" srcOrd="2" destOrd="0" parTransId="{6F34B6DF-F631-4CE4-ACB3-6765CCF73DA8}" sibTransId="{BB7D9002-F1A0-455C-9501-B44757F0165F}"/>
    <dgm:cxn modelId="{5006DB36-EB01-4242-8E3A-D10FCF021AED}" srcId="{692B9574-75B5-41EC-A551-08EE251756F5}" destId="{E37EAD01-B994-4DDC-8944-696830A04330}" srcOrd="0" destOrd="0" parTransId="{73A7801C-7394-44E0-9A36-93FDBD903D0C}" sibTransId="{9AD2FB33-EBC3-4772-9572-DB0F3E2E003E}"/>
    <dgm:cxn modelId="{38AAE357-588F-4611-AD64-D592095FB0F1}" type="presOf" srcId="{E37EAD01-B994-4DDC-8944-696830A04330}" destId="{0A58CD9C-9366-4CCA-8A32-41A5A32DAE41}" srcOrd="0" destOrd="0" presId="urn:microsoft.com/office/officeart/2008/layout/PictureStrips"/>
    <dgm:cxn modelId="{2543D285-D10E-492C-9775-1E7E377F140A}" type="presOf" srcId="{1DEF467E-DAEC-4922-BCD1-13ACBF71FD4C}" destId="{2BC4C22E-8A51-4C52-A3D6-E2112137DEBC}" srcOrd="0" destOrd="0" presId="urn:microsoft.com/office/officeart/2008/layout/PictureStrips"/>
    <dgm:cxn modelId="{044027C0-1B57-43AD-9E71-B75F8221C0BF}" type="presOf" srcId="{5DD29527-7A07-4361-9440-5DD996A9D6E7}" destId="{DE8A9A01-05DE-4AD4-A7CE-7804B3C1BAC3}" srcOrd="0" destOrd="0" presId="urn:microsoft.com/office/officeart/2008/layout/PictureStrips"/>
    <dgm:cxn modelId="{69DEB1CD-EB6C-46E9-B3A2-3D197C292E42}" srcId="{692B9574-75B5-41EC-A551-08EE251756F5}" destId="{1DEF467E-DAEC-4922-BCD1-13ACBF71FD4C}" srcOrd="1" destOrd="0" parTransId="{A254D90B-AC27-49F5-B17C-F1134901CB19}" sibTransId="{E6296483-B56B-4930-BE1D-04393DF77EF3}"/>
    <dgm:cxn modelId="{7D3486FC-7FE5-4424-8E18-BB34BD27BA9A}" type="presOf" srcId="{692B9574-75B5-41EC-A551-08EE251756F5}" destId="{803F4EF3-0593-4C90-AFBC-AA87B9361CC0}" srcOrd="0" destOrd="0" presId="urn:microsoft.com/office/officeart/2008/layout/PictureStrips"/>
    <dgm:cxn modelId="{A225B2A6-448E-4BA6-ACCE-E0975062A05C}" type="presParOf" srcId="{803F4EF3-0593-4C90-AFBC-AA87B9361CC0}" destId="{3EF2F049-877F-4BA6-AA48-467DA9434A42}" srcOrd="0" destOrd="0" presId="urn:microsoft.com/office/officeart/2008/layout/PictureStrips"/>
    <dgm:cxn modelId="{0E3E76DE-E4EF-497E-94F9-57418EF5547D}" type="presParOf" srcId="{3EF2F049-877F-4BA6-AA48-467DA9434A42}" destId="{0A58CD9C-9366-4CCA-8A32-41A5A32DAE41}" srcOrd="0" destOrd="0" presId="urn:microsoft.com/office/officeart/2008/layout/PictureStrips"/>
    <dgm:cxn modelId="{610F5C52-187C-420F-AE11-EB411FDB116E}" type="presParOf" srcId="{3EF2F049-877F-4BA6-AA48-467DA9434A42}" destId="{C44FC3F1-EF9B-4361-B8E2-CEA2DF552D6F}" srcOrd="1" destOrd="0" presId="urn:microsoft.com/office/officeart/2008/layout/PictureStrips"/>
    <dgm:cxn modelId="{3D392C1B-9D14-4ED7-B356-F20B53E258DB}" type="presParOf" srcId="{803F4EF3-0593-4C90-AFBC-AA87B9361CC0}" destId="{A1BBB516-9398-4D3F-9CBF-93601708D4B4}" srcOrd="1" destOrd="0" presId="urn:microsoft.com/office/officeart/2008/layout/PictureStrips"/>
    <dgm:cxn modelId="{018A925D-FDF2-4BE4-BF9E-D3BC76141189}" type="presParOf" srcId="{803F4EF3-0593-4C90-AFBC-AA87B9361CC0}" destId="{96F1BA24-F09A-4DD4-BE1F-6BA495FBBDD4}" srcOrd="2" destOrd="0" presId="urn:microsoft.com/office/officeart/2008/layout/PictureStrips"/>
    <dgm:cxn modelId="{CFDF887D-8EF3-4F55-B2AD-AEB183D7A2EA}" type="presParOf" srcId="{96F1BA24-F09A-4DD4-BE1F-6BA495FBBDD4}" destId="{2BC4C22E-8A51-4C52-A3D6-E2112137DEBC}" srcOrd="0" destOrd="0" presId="urn:microsoft.com/office/officeart/2008/layout/PictureStrips"/>
    <dgm:cxn modelId="{41986B80-480B-4116-A988-6F85770B3CB3}" type="presParOf" srcId="{96F1BA24-F09A-4DD4-BE1F-6BA495FBBDD4}" destId="{95AFEC65-1BF0-4C15-853A-021524EEBDCD}" srcOrd="1" destOrd="0" presId="urn:microsoft.com/office/officeart/2008/layout/PictureStrips"/>
    <dgm:cxn modelId="{12CFDD3F-F5C9-4154-9D72-786985916232}" type="presParOf" srcId="{803F4EF3-0593-4C90-AFBC-AA87B9361CC0}" destId="{20736170-15A4-4B2F-94BC-26F50256609A}" srcOrd="3" destOrd="0" presId="urn:microsoft.com/office/officeart/2008/layout/PictureStrips"/>
    <dgm:cxn modelId="{3AB170E1-56F5-466E-B6C6-40399EF63627}" type="presParOf" srcId="{803F4EF3-0593-4C90-AFBC-AA87B9361CC0}" destId="{816C39F6-CF03-48AA-8998-DAC04A6FE0C7}" srcOrd="4" destOrd="0" presId="urn:microsoft.com/office/officeart/2008/layout/PictureStrips"/>
    <dgm:cxn modelId="{2782F834-2B05-4797-8EDE-951F34BA80CA}" type="presParOf" srcId="{816C39F6-CF03-48AA-8998-DAC04A6FE0C7}" destId="{DE8A9A01-05DE-4AD4-A7CE-7804B3C1BAC3}" srcOrd="0" destOrd="0" presId="urn:microsoft.com/office/officeart/2008/layout/PictureStrips"/>
    <dgm:cxn modelId="{2FA02C99-CD55-4050-9EE3-BF522050E1A0}" type="presParOf" srcId="{816C39F6-CF03-48AA-8998-DAC04A6FE0C7}" destId="{B6DB1278-5850-4446-9841-57DD210F528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12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111" qsCatId="simple" csTypeId="urn:microsoft.com/office/officeart/2005/8/colors/accent1_2#107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42EB9621-BC72-4C75-872E-11C7DB93B231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3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112" qsCatId="simple" csTypeId="urn:microsoft.com/office/officeart/2005/8/colors/accent1_2#108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7694B591-873B-4EA7-89A4-209531373A33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4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113" qsCatId="simple" csTypeId="urn:microsoft.com/office/officeart/2005/8/colors/accent1_2#109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B719F05E-3D42-447F-AD95-DF456A293D2C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5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114" qsCatId="simple" csTypeId="urn:microsoft.com/office/officeart/2005/8/colors/accent1_2#110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D0513283-1F1E-4FD1-BAE9-D45520DDD523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16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115" qsCatId="simple" csTypeId="urn:microsoft.com/office/officeart/2005/8/colors/accent1_2#111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F8009A76-37D9-48D2-8146-ABBDEA6DDB99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17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116" qsCatId="simple" csTypeId="urn:microsoft.com/office/officeart/2005/8/colors/accent1_2#112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4E4EA7EF-9A9C-49F0-A4D8-86FC5F423510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8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117" qsCatId="simple" csTypeId="urn:microsoft.com/office/officeart/2005/8/colors/accent1_2#113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1CE02062-8ABA-47C8-A19E-9178A1897053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9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118" qsCatId="simple" csTypeId="urn:microsoft.com/office/officeart/2005/8/colors/accent1_2#114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421FCA25-ACA7-495F-8E56-3DCE622C856D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FFA0419B-3B2A-4BDC-9039-DBF92213EAEE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0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119" qsCatId="simple" csTypeId="urn:microsoft.com/office/officeart/2005/8/colors/accent1_2#115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CFA702C4-29BB-4D2D-8C67-E5BC6F962F2B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12" qsCatId="simple" csTypeId="urn:microsoft.com/office/officeart/2005/8/colors/accent1_2#12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037ADACB-7A04-48C2-A1CA-94DFEB8EB932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13" qsCatId="simple" csTypeId="urn:microsoft.com/office/officeart/2005/8/colors/accent1_2#13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7D455273-0D69-4B50-AE2D-346ACCBEA9DF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14" qsCatId="simple" csTypeId="urn:microsoft.com/office/officeart/2005/8/colors/accent1_2#14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BC72D979-20A5-43C2-87EC-9112B58BC37B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15" qsCatId="simple" csTypeId="urn:microsoft.com/office/officeart/2005/8/colors/accent1_2#15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20B17187-2FEF-4C83-8A1B-C5BD2CB8173E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16" qsCatId="simple" csTypeId="urn:microsoft.com/office/officeart/2005/8/colors/accent1_2#16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81F9DDC9-2434-4F9A-B9CF-7C5AA0786D4F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17" qsCatId="simple" csTypeId="urn:microsoft.com/office/officeart/2005/8/colors/accent1_2#17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C4B460D6-A134-471F-9A21-5EF0F3E0F9EB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18" qsCatId="simple" csTypeId="urn:microsoft.com/office/officeart/2005/8/colors/accent1_2#18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FCAD091B-C4EF-4262-A1B9-051ED0301A03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2DFC086F-73ED-47D2-B97E-44CF980557EB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19" qsCatId="simple" csTypeId="urn:microsoft.com/office/officeart/2005/8/colors/accent1_2#19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97274B33-9EC4-4881-8ECB-708934C7097E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20" qsCatId="simple" csTypeId="urn:microsoft.com/office/officeart/2005/8/colors/accent1_2#20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81F9DDC9-2434-4F9A-B9CF-7C5AA0786D4F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21" qsCatId="simple" csTypeId="urn:microsoft.com/office/officeart/2005/8/colors/accent1_2#21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C4B460D6-A134-471F-9A21-5EF0F3E0F9EB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22" qsCatId="simple" csTypeId="urn:microsoft.com/office/officeart/2005/8/colors/accent1_2#22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FCAD091B-C4EF-4262-A1B9-051ED0301A03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23" qsCatId="simple" csTypeId="urn:microsoft.com/office/officeart/2005/8/colors/accent1_2#23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97274B33-9EC4-4881-8ECB-708934C7097E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24" qsCatId="simple" csTypeId="urn:microsoft.com/office/officeart/2005/8/colors/accent1_2#24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3F4DF232-940C-4DDE-9819-7808981812BA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25" qsCatId="simple" csTypeId="urn:microsoft.com/office/officeart/2005/8/colors/accent1_2#25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AAFC5C80-FE63-4A58-97FA-1F33F16F3B36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26" qsCatId="simple" csTypeId="urn:microsoft.com/office/officeart/2005/8/colors/accent1_2#26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BC0784B9-2DFD-440E-A325-57EB560A1B57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27" qsCatId="simple" csTypeId="urn:microsoft.com/office/officeart/2005/8/colors/accent1_2#27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1295ACB8-2E05-4C51-A5BB-8B1748A8E15A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28" qsCatId="simple" csTypeId="urn:microsoft.com/office/officeart/2005/8/colors/accent1_2#28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0EB35201-7DEC-4DE4-BE3F-A5F20C82B9EE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D5DF7A26-6CB7-412B-9977-4B3737028C0B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29" qsCatId="simple" csTypeId="urn:microsoft.com/office/officeart/2005/8/colors/accent1_2#29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FD6146C1-C6F0-4FAD-B34F-5EF7DC10EAD5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30" qsCatId="simple" csTypeId="urn:microsoft.com/office/officeart/2005/8/colors/accent1_2#30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B1D40CBA-D58D-4847-A39B-CD1598074CB7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31" qsCatId="simple" csTypeId="urn:microsoft.com/office/officeart/2005/8/colors/accent1_2#31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BEF34954-A0A1-4A36-9B37-C2E265CE38CF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32" qsCatId="simple" csTypeId="urn:microsoft.com/office/officeart/2005/8/colors/accent1_2#32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4E81EC03-3A38-45A6-BE5A-66734CF44680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33" qsCatId="simple" csTypeId="urn:microsoft.com/office/officeart/2005/8/colors/accent1_2#33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D0E5AE61-C332-41B5-BED0-601FDFD867DF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34" qsCatId="simple" csTypeId="urn:microsoft.com/office/officeart/2005/8/colors/accent1_2#34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EA9947E6-8710-481A-B4DD-37B077C015EF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35" qsCatId="simple" csTypeId="urn:microsoft.com/office/officeart/2005/8/colors/accent1_2#35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63BADE25-3425-430D-936F-3AF3D21D11D1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36" qsCatId="simple" csTypeId="urn:microsoft.com/office/officeart/2005/8/colors/accent1_2#36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47166961-4B3E-4C8C-AC51-848924E55B74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37" qsCatId="simple" csTypeId="urn:microsoft.com/office/officeart/2005/8/colors/accent1_2#37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2F719BA9-A7A9-4CC4-8F39-5AD02F854E27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38" qsCatId="simple" csTypeId="urn:microsoft.com/office/officeart/2005/8/colors/accent1_2#38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6AEDF3D9-4B12-4E75-AFEB-FB041ADB8D46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58A2DB87-79AB-49AA-89BB-CE02659E261B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39" qsCatId="simple" csTypeId="urn:microsoft.com/office/officeart/2005/8/colors/accent1_2#39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A535D768-76A1-46FA-BBD6-2EA4A9A12D9A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40" qsCatId="simple" csTypeId="urn:microsoft.com/office/officeart/2005/8/colors/accent1_2#40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759F8806-6732-40D7-A450-1EAF5C1908AD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41" qsCatId="simple" csTypeId="urn:microsoft.com/office/officeart/2005/8/colors/accent1_2#41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04D15242-8601-472B-91F5-393B7EB4B170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42" qsCatId="simple" csTypeId="urn:microsoft.com/office/officeart/2005/8/colors/accent1_2#42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C2A062E3-785F-41E6-84DA-4CA76AE77B08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43" qsCatId="simple" csTypeId="urn:microsoft.com/office/officeart/2005/8/colors/accent1_2#43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DD718DCF-0AF4-412A-B61D-BB6FE7420980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44" qsCatId="simple" csTypeId="urn:microsoft.com/office/officeart/2005/8/colors/accent1_2#44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EB86DB7C-405A-4CFE-A817-6184C669973A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45" qsCatId="simple" csTypeId="urn:microsoft.com/office/officeart/2005/8/colors/accent1_2#45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8F876E4B-517E-4480-BE78-5D338EB6DCE8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46" qsCatId="simple" csTypeId="urn:microsoft.com/office/officeart/2005/8/colors/accent1_2#46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2986154E-9ACD-4E24-89D9-7334BE15F52E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47" qsCatId="simple" csTypeId="urn:microsoft.com/office/officeart/2005/8/colors/accent1_2#47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9A10CA70-55FA-461C-8BF8-A73ACF10E5EE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48" qsCatId="simple" csTypeId="urn:microsoft.com/office/officeart/2005/8/colors/accent1_2#48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85CC5B61-DC0C-44CB-8650-49C9F822B2F7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C65F95B9-317F-4120-8D79-541F6BC77370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49" qsCatId="simple" csTypeId="urn:microsoft.com/office/officeart/2005/8/colors/accent1_2#49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1350EDF9-3206-4E4F-ACC8-76553A81AE60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50" qsCatId="simple" csTypeId="urn:microsoft.com/office/officeart/2005/8/colors/accent1_2#50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5D26E0A1-8900-41C7-9BA0-605D9871B572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51" qsCatId="simple" csTypeId="urn:microsoft.com/office/officeart/2005/8/colors/accent1_2#51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7DE2B925-6125-4995-A005-E69C015C8F8E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52" qsCatId="simple" csTypeId="urn:microsoft.com/office/officeart/2005/8/colors/accent1_2#52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AFC69D6B-AF79-4B37-B394-2752EFCC0E7A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53" qsCatId="simple" csTypeId="urn:microsoft.com/office/officeart/2005/8/colors/accent1_2#53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D70FADB2-408A-4228-9EF8-C45E0AD541C4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54" qsCatId="simple" csTypeId="urn:microsoft.com/office/officeart/2005/8/colors/accent1_2#54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7BF603FA-37E3-4958-AFDE-92B89BB3E423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55" qsCatId="simple" csTypeId="urn:microsoft.com/office/officeart/2005/8/colors/accent1_2#55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D88E826A-3E1B-4621-A97F-39ED7E09E8FE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56" qsCatId="simple" csTypeId="urn:microsoft.com/office/officeart/2005/8/colors/accent1_2#56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F38FA550-208C-4531-BBB9-8DAE10CE31C3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57" qsCatId="simple" csTypeId="urn:microsoft.com/office/officeart/2005/8/colors/accent1_2#57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B085CE87-EE92-4881-9CA3-84D44A3CB606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58" qsCatId="simple" csTypeId="urn:microsoft.com/office/officeart/2005/8/colors/accent1_2#58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BD07EADA-6C8A-42C7-A2A4-C285E8BBD9BA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27BA64-4485-4426-AD30-D9F535CA5843}" type="doc">
      <dgm:prSet loTypeId="urn:microsoft.com/office/officeart/2008/layout/LinedList" loCatId="list" qsTypeId="urn:microsoft.com/office/officeart/2005/8/quickstyle/simple1#120" qsCatId="simple" csTypeId="urn:microsoft.com/office/officeart/2005/8/colors/colorful2#1" csCatId="colorful" phldr="1"/>
      <dgm:spPr/>
      <dgm:t>
        <a:bodyPr/>
        <a:lstStyle/>
        <a:p>
          <a:endParaRPr lang="en-US"/>
        </a:p>
      </dgm:t>
    </dgm:pt>
    <dgm:pt modelId="{6E79D344-173F-49AB-A79C-6F95D1EF9CCA}">
      <dgm:prSet/>
      <dgm:spPr/>
      <dgm:t>
        <a:bodyPr/>
        <a:lstStyle/>
        <a:p>
          <a:pPr algn="just"/>
          <a:r>
            <a:rPr lang="es-CO" dirty="0"/>
            <a:t>Liderar procesos I+D+i en la generación  de nuevos productos </a:t>
          </a:r>
          <a:endParaRPr lang="en-US" dirty="0"/>
        </a:p>
      </dgm:t>
    </dgm:pt>
    <dgm:pt modelId="{48FEDDD2-2925-4273-BAD2-312B02E0CB94}" type="parTrans" cxnId="{1074115B-DB13-483F-839C-60A0BD170DEC}">
      <dgm:prSet/>
      <dgm:spPr/>
      <dgm:t>
        <a:bodyPr/>
        <a:lstStyle/>
        <a:p>
          <a:endParaRPr lang="en-US"/>
        </a:p>
      </dgm:t>
    </dgm:pt>
    <dgm:pt modelId="{BA250422-F7E0-492E-878F-669DE341B929}" type="sibTrans" cxnId="{1074115B-DB13-483F-839C-60A0BD170DEC}">
      <dgm:prSet/>
      <dgm:spPr/>
      <dgm:t>
        <a:bodyPr/>
        <a:lstStyle/>
        <a:p>
          <a:endParaRPr lang="en-US"/>
        </a:p>
      </dgm:t>
    </dgm:pt>
    <dgm:pt modelId="{48C32247-F01E-4A15-9D29-1132BD1CF36D}">
      <dgm:prSet/>
      <dgm:spPr/>
      <dgm:t>
        <a:bodyPr/>
        <a:lstStyle/>
        <a:p>
          <a:r>
            <a:rPr lang="es-CO" dirty="0"/>
            <a:t>El desarrollo tecnológico para la creación de nuevos procesos </a:t>
          </a:r>
          <a:endParaRPr lang="en-US" dirty="0"/>
        </a:p>
      </dgm:t>
    </dgm:pt>
    <dgm:pt modelId="{1C16CBAD-8167-4DDB-BF62-0DDBBBA0C757}" type="parTrans" cxnId="{DEC2FCB2-3822-4B79-BE6E-3E410EA667D3}">
      <dgm:prSet/>
      <dgm:spPr/>
      <dgm:t>
        <a:bodyPr/>
        <a:lstStyle/>
        <a:p>
          <a:endParaRPr lang="en-US"/>
        </a:p>
      </dgm:t>
    </dgm:pt>
    <dgm:pt modelId="{9802537E-517C-4290-A079-28715E00CE7F}" type="sibTrans" cxnId="{DEC2FCB2-3822-4B79-BE6E-3E410EA667D3}">
      <dgm:prSet/>
      <dgm:spPr/>
      <dgm:t>
        <a:bodyPr/>
        <a:lstStyle/>
        <a:p>
          <a:endParaRPr lang="en-US"/>
        </a:p>
      </dgm:t>
    </dgm:pt>
    <dgm:pt modelId="{921B6587-A15D-4DF5-8060-639A5428307D}">
      <dgm:prSet/>
      <dgm:spPr/>
      <dgm:t>
        <a:bodyPr/>
        <a:lstStyle/>
        <a:p>
          <a:pPr algn="just"/>
          <a:r>
            <a:rPr lang="es-CO" dirty="0"/>
            <a:t>Potencializar la cadena de agregación de valor del café </a:t>
          </a:r>
          <a:endParaRPr lang="en-US" dirty="0"/>
        </a:p>
      </dgm:t>
    </dgm:pt>
    <dgm:pt modelId="{E64B656F-6B0D-464C-AFBB-65CD44390DA9}" type="parTrans" cxnId="{3A763898-9B4A-487D-ACFA-374D26F2D3BF}">
      <dgm:prSet/>
      <dgm:spPr/>
      <dgm:t>
        <a:bodyPr/>
        <a:lstStyle/>
        <a:p>
          <a:endParaRPr lang="en-US"/>
        </a:p>
      </dgm:t>
    </dgm:pt>
    <dgm:pt modelId="{EFD5280D-0369-4C8C-A9E0-BD7A52D91A5D}" type="sibTrans" cxnId="{3A763898-9B4A-487D-ACFA-374D26F2D3BF}">
      <dgm:prSet/>
      <dgm:spPr/>
      <dgm:t>
        <a:bodyPr/>
        <a:lstStyle/>
        <a:p>
          <a:endParaRPr lang="en-US"/>
        </a:p>
      </dgm:t>
    </dgm:pt>
    <dgm:pt modelId="{8FF0AD7E-F582-4B51-BE56-B82FE143ECDA}">
      <dgm:prSet/>
      <dgm:spPr/>
      <dgm:t>
        <a:bodyPr/>
        <a:lstStyle/>
        <a:p>
          <a:pPr algn="just"/>
          <a:r>
            <a:rPr lang="es-CO" dirty="0"/>
            <a:t>Reducir el impacto ambiental generado por la caficultura</a:t>
          </a:r>
          <a:endParaRPr lang="en-US" dirty="0"/>
        </a:p>
      </dgm:t>
    </dgm:pt>
    <dgm:pt modelId="{E82A73DD-61AE-422F-B4CD-5766F3161793}" type="parTrans" cxnId="{76767E8C-943D-479D-BBC9-902B0A91A4AA}">
      <dgm:prSet/>
      <dgm:spPr/>
      <dgm:t>
        <a:bodyPr/>
        <a:lstStyle/>
        <a:p>
          <a:endParaRPr lang="en-US"/>
        </a:p>
      </dgm:t>
    </dgm:pt>
    <dgm:pt modelId="{EFC07681-7D3E-422B-8B2C-D5CD2B55533E}" type="sibTrans" cxnId="{76767E8C-943D-479D-BBC9-902B0A91A4AA}">
      <dgm:prSet/>
      <dgm:spPr/>
      <dgm:t>
        <a:bodyPr/>
        <a:lstStyle/>
        <a:p>
          <a:endParaRPr lang="en-US"/>
        </a:p>
      </dgm:t>
    </dgm:pt>
    <dgm:pt modelId="{2BC17D1E-97A7-46FF-AB8A-D246CCBA53A5}">
      <dgm:prSet/>
      <dgm:spPr/>
      <dgm:t>
        <a:bodyPr/>
        <a:lstStyle/>
        <a:p>
          <a:pPr algn="just"/>
          <a:r>
            <a:rPr lang="es-CO" dirty="0"/>
            <a:t>Fomentar el emprendimiento y el fortalecimiento de las empresas cafeteras </a:t>
          </a:r>
          <a:endParaRPr lang="en-US" dirty="0"/>
        </a:p>
      </dgm:t>
    </dgm:pt>
    <dgm:pt modelId="{B8A42CBF-7BD3-4D7D-AD51-70780BE7CC8E}" type="parTrans" cxnId="{8D85D97C-9DEF-4FBF-A86B-0809C856FE73}">
      <dgm:prSet/>
      <dgm:spPr/>
      <dgm:t>
        <a:bodyPr/>
        <a:lstStyle/>
        <a:p>
          <a:endParaRPr lang="en-US"/>
        </a:p>
      </dgm:t>
    </dgm:pt>
    <dgm:pt modelId="{EE37E773-616C-4AD7-98B1-B9F0902FAFCE}" type="sibTrans" cxnId="{8D85D97C-9DEF-4FBF-A86B-0809C856FE73}">
      <dgm:prSet/>
      <dgm:spPr/>
      <dgm:t>
        <a:bodyPr/>
        <a:lstStyle/>
        <a:p>
          <a:endParaRPr lang="en-US"/>
        </a:p>
      </dgm:t>
    </dgm:pt>
    <dgm:pt modelId="{FF634F71-EA5E-4D27-AC58-93D0EBFFAD68}" type="pres">
      <dgm:prSet presAssocID="{DC27BA64-4485-4426-AD30-D9F535CA5843}" presName="vert0" presStyleCnt="0">
        <dgm:presLayoutVars>
          <dgm:dir/>
          <dgm:animOne val="branch"/>
          <dgm:animLvl val="lvl"/>
        </dgm:presLayoutVars>
      </dgm:prSet>
      <dgm:spPr/>
    </dgm:pt>
    <dgm:pt modelId="{09EB8DE0-674F-4EDC-926D-090CD9895F96}" type="pres">
      <dgm:prSet presAssocID="{6E79D344-173F-49AB-A79C-6F95D1EF9CCA}" presName="thickLine" presStyleLbl="alignNode1" presStyleIdx="0" presStyleCnt="5"/>
      <dgm:spPr/>
    </dgm:pt>
    <dgm:pt modelId="{9593DCDD-3FC1-42BB-811F-F1B7A8D512EC}" type="pres">
      <dgm:prSet presAssocID="{6E79D344-173F-49AB-A79C-6F95D1EF9CCA}" presName="horz1" presStyleCnt="0"/>
      <dgm:spPr/>
    </dgm:pt>
    <dgm:pt modelId="{8DD8F178-EC99-4C1B-8A1D-7EEE3C5AD23C}" type="pres">
      <dgm:prSet presAssocID="{6E79D344-173F-49AB-A79C-6F95D1EF9CCA}" presName="tx1" presStyleLbl="revTx" presStyleIdx="0" presStyleCnt="5"/>
      <dgm:spPr/>
    </dgm:pt>
    <dgm:pt modelId="{2C2E5A03-F97E-4B29-96DE-97AAAFC3B7A1}" type="pres">
      <dgm:prSet presAssocID="{6E79D344-173F-49AB-A79C-6F95D1EF9CCA}" presName="vert1" presStyleCnt="0"/>
      <dgm:spPr/>
    </dgm:pt>
    <dgm:pt modelId="{8B06C341-8769-4226-BC6C-C3AB2C9D9464}" type="pres">
      <dgm:prSet presAssocID="{48C32247-F01E-4A15-9D29-1132BD1CF36D}" presName="thickLine" presStyleLbl="alignNode1" presStyleIdx="1" presStyleCnt="5"/>
      <dgm:spPr/>
    </dgm:pt>
    <dgm:pt modelId="{34B50DC2-ECF8-4C19-A3AC-2C9BE6E08C8B}" type="pres">
      <dgm:prSet presAssocID="{48C32247-F01E-4A15-9D29-1132BD1CF36D}" presName="horz1" presStyleCnt="0"/>
      <dgm:spPr/>
    </dgm:pt>
    <dgm:pt modelId="{A9A16776-B246-4035-9502-673E4E16DF3C}" type="pres">
      <dgm:prSet presAssocID="{48C32247-F01E-4A15-9D29-1132BD1CF36D}" presName="tx1" presStyleLbl="revTx" presStyleIdx="1" presStyleCnt="5"/>
      <dgm:spPr/>
    </dgm:pt>
    <dgm:pt modelId="{62A064D2-D013-47E1-AE6E-43F797F42FC8}" type="pres">
      <dgm:prSet presAssocID="{48C32247-F01E-4A15-9D29-1132BD1CF36D}" presName="vert1" presStyleCnt="0"/>
      <dgm:spPr/>
    </dgm:pt>
    <dgm:pt modelId="{BEA0EB55-CDD6-4785-B239-960F8D70C0A9}" type="pres">
      <dgm:prSet presAssocID="{921B6587-A15D-4DF5-8060-639A5428307D}" presName="thickLine" presStyleLbl="alignNode1" presStyleIdx="2" presStyleCnt="5"/>
      <dgm:spPr/>
    </dgm:pt>
    <dgm:pt modelId="{E66BA7AC-B4BB-419F-B330-A05C1776E2F4}" type="pres">
      <dgm:prSet presAssocID="{921B6587-A15D-4DF5-8060-639A5428307D}" presName="horz1" presStyleCnt="0"/>
      <dgm:spPr/>
    </dgm:pt>
    <dgm:pt modelId="{56658BAE-8A70-4149-B2E5-6C30149D4B9E}" type="pres">
      <dgm:prSet presAssocID="{921B6587-A15D-4DF5-8060-639A5428307D}" presName="tx1" presStyleLbl="revTx" presStyleIdx="2" presStyleCnt="5"/>
      <dgm:spPr/>
    </dgm:pt>
    <dgm:pt modelId="{521D0D06-029E-4B5D-8384-48F0C95C2900}" type="pres">
      <dgm:prSet presAssocID="{921B6587-A15D-4DF5-8060-639A5428307D}" presName="vert1" presStyleCnt="0"/>
      <dgm:spPr/>
    </dgm:pt>
    <dgm:pt modelId="{8CE0D3B7-3569-4B97-A1F2-0130CF4156C4}" type="pres">
      <dgm:prSet presAssocID="{8FF0AD7E-F582-4B51-BE56-B82FE143ECDA}" presName="thickLine" presStyleLbl="alignNode1" presStyleIdx="3" presStyleCnt="5"/>
      <dgm:spPr/>
    </dgm:pt>
    <dgm:pt modelId="{769D1E43-DD26-4EBA-ADF3-BF3087624E24}" type="pres">
      <dgm:prSet presAssocID="{8FF0AD7E-F582-4B51-BE56-B82FE143ECDA}" presName="horz1" presStyleCnt="0"/>
      <dgm:spPr/>
    </dgm:pt>
    <dgm:pt modelId="{66C91D73-20AA-4CDE-A647-CFE8ED90FAC2}" type="pres">
      <dgm:prSet presAssocID="{8FF0AD7E-F582-4B51-BE56-B82FE143ECDA}" presName="tx1" presStyleLbl="revTx" presStyleIdx="3" presStyleCnt="5"/>
      <dgm:spPr/>
    </dgm:pt>
    <dgm:pt modelId="{4F9CFC3F-6D32-4029-86D3-B20EF399F7A3}" type="pres">
      <dgm:prSet presAssocID="{8FF0AD7E-F582-4B51-BE56-B82FE143ECDA}" presName="vert1" presStyleCnt="0"/>
      <dgm:spPr/>
    </dgm:pt>
    <dgm:pt modelId="{323C703A-A5E5-46A8-82B7-4F03303EB4AC}" type="pres">
      <dgm:prSet presAssocID="{2BC17D1E-97A7-46FF-AB8A-D246CCBA53A5}" presName="thickLine" presStyleLbl="alignNode1" presStyleIdx="4" presStyleCnt="5"/>
      <dgm:spPr/>
    </dgm:pt>
    <dgm:pt modelId="{4CD94383-3576-4076-887D-69FE1F93CFE0}" type="pres">
      <dgm:prSet presAssocID="{2BC17D1E-97A7-46FF-AB8A-D246CCBA53A5}" presName="horz1" presStyleCnt="0"/>
      <dgm:spPr/>
    </dgm:pt>
    <dgm:pt modelId="{ED701026-CBF7-42D7-A79C-EC95DB88580D}" type="pres">
      <dgm:prSet presAssocID="{2BC17D1E-97A7-46FF-AB8A-D246CCBA53A5}" presName="tx1" presStyleLbl="revTx" presStyleIdx="4" presStyleCnt="5"/>
      <dgm:spPr/>
    </dgm:pt>
    <dgm:pt modelId="{E560B0AC-3333-4534-B705-161903A0CA7F}" type="pres">
      <dgm:prSet presAssocID="{2BC17D1E-97A7-46FF-AB8A-D246CCBA53A5}" presName="vert1" presStyleCnt="0"/>
      <dgm:spPr/>
    </dgm:pt>
  </dgm:ptLst>
  <dgm:cxnLst>
    <dgm:cxn modelId="{6905E202-2271-492C-B33B-B16C07F7F790}" type="presOf" srcId="{2BC17D1E-97A7-46FF-AB8A-D246CCBA53A5}" destId="{ED701026-CBF7-42D7-A79C-EC95DB88580D}" srcOrd="0" destOrd="0" presId="urn:microsoft.com/office/officeart/2008/layout/LinedList"/>
    <dgm:cxn modelId="{1074115B-DB13-483F-839C-60A0BD170DEC}" srcId="{DC27BA64-4485-4426-AD30-D9F535CA5843}" destId="{6E79D344-173F-49AB-A79C-6F95D1EF9CCA}" srcOrd="0" destOrd="0" parTransId="{48FEDDD2-2925-4273-BAD2-312B02E0CB94}" sibTransId="{BA250422-F7E0-492E-878F-669DE341B929}"/>
    <dgm:cxn modelId="{8E042261-5052-4DD8-BAF4-51D993B6C1BC}" type="presOf" srcId="{6E79D344-173F-49AB-A79C-6F95D1EF9CCA}" destId="{8DD8F178-EC99-4C1B-8A1D-7EEE3C5AD23C}" srcOrd="0" destOrd="0" presId="urn:microsoft.com/office/officeart/2008/layout/LinedList"/>
    <dgm:cxn modelId="{22958D6D-00D8-446F-8F24-3CCC68FB56C2}" type="presOf" srcId="{DC27BA64-4485-4426-AD30-D9F535CA5843}" destId="{FF634F71-EA5E-4D27-AC58-93D0EBFFAD68}" srcOrd="0" destOrd="0" presId="urn:microsoft.com/office/officeart/2008/layout/LinedList"/>
    <dgm:cxn modelId="{241DFA73-6C63-40EE-A237-D3BB96471DE7}" type="presOf" srcId="{8FF0AD7E-F582-4B51-BE56-B82FE143ECDA}" destId="{66C91D73-20AA-4CDE-A647-CFE8ED90FAC2}" srcOrd="0" destOrd="0" presId="urn:microsoft.com/office/officeart/2008/layout/LinedList"/>
    <dgm:cxn modelId="{0FC82576-7ED6-4DBC-BBD8-685422B81EAD}" type="presOf" srcId="{48C32247-F01E-4A15-9D29-1132BD1CF36D}" destId="{A9A16776-B246-4035-9502-673E4E16DF3C}" srcOrd="0" destOrd="0" presId="urn:microsoft.com/office/officeart/2008/layout/LinedList"/>
    <dgm:cxn modelId="{8D85D97C-9DEF-4FBF-A86B-0809C856FE73}" srcId="{DC27BA64-4485-4426-AD30-D9F535CA5843}" destId="{2BC17D1E-97A7-46FF-AB8A-D246CCBA53A5}" srcOrd="4" destOrd="0" parTransId="{B8A42CBF-7BD3-4D7D-AD51-70780BE7CC8E}" sibTransId="{EE37E773-616C-4AD7-98B1-B9F0902FAFCE}"/>
    <dgm:cxn modelId="{76767E8C-943D-479D-BBC9-902B0A91A4AA}" srcId="{DC27BA64-4485-4426-AD30-D9F535CA5843}" destId="{8FF0AD7E-F582-4B51-BE56-B82FE143ECDA}" srcOrd="3" destOrd="0" parTransId="{E82A73DD-61AE-422F-B4CD-5766F3161793}" sibTransId="{EFC07681-7D3E-422B-8B2C-D5CD2B55533E}"/>
    <dgm:cxn modelId="{3A763898-9B4A-487D-ACFA-374D26F2D3BF}" srcId="{DC27BA64-4485-4426-AD30-D9F535CA5843}" destId="{921B6587-A15D-4DF5-8060-639A5428307D}" srcOrd="2" destOrd="0" parTransId="{E64B656F-6B0D-464C-AFBB-65CD44390DA9}" sibTransId="{EFD5280D-0369-4C8C-A9E0-BD7A52D91A5D}"/>
    <dgm:cxn modelId="{DEC2FCB2-3822-4B79-BE6E-3E410EA667D3}" srcId="{DC27BA64-4485-4426-AD30-D9F535CA5843}" destId="{48C32247-F01E-4A15-9D29-1132BD1CF36D}" srcOrd="1" destOrd="0" parTransId="{1C16CBAD-8167-4DDB-BF62-0DDBBBA0C757}" sibTransId="{9802537E-517C-4290-A079-28715E00CE7F}"/>
    <dgm:cxn modelId="{48F243E9-F90B-4AA5-9C45-5EF100D547AE}" type="presOf" srcId="{921B6587-A15D-4DF5-8060-639A5428307D}" destId="{56658BAE-8A70-4149-B2E5-6C30149D4B9E}" srcOrd="0" destOrd="0" presId="urn:microsoft.com/office/officeart/2008/layout/LinedList"/>
    <dgm:cxn modelId="{E0DE8186-2615-47DD-A8E5-83FE0AB139C8}" type="presParOf" srcId="{FF634F71-EA5E-4D27-AC58-93D0EBFFAD68}" destId="{09EB8DE0-674F-4EDC-926D-090CD9895F96}" srcOrd="0" destOrd="0" presId="urn:microsoft.com/office/officeart/2008/layout/LinedList"/>
    <dgm:cxn modelId="{F8FA43E6-1A6F-4AAB-AE54-1586EEFDB381}" type="presParOf" srcId="{FF634F71-EA5E-4D27-AC58-93D0EBFFAD68}" destId="{9593DCDD-3FC1-42BB-811F-F1B7A8D512EC}" srcOrd="1" destOrd="0" presId="urn:microsoft.com/office/officeart/2008/layout/LinedList"/>
    <dgm:cxn modelId="{DBCDAE32-F2DC-49B8-A533-D4D76B1D4A3C}" type="presParOf" srcId="{9593DCDD-3FC1-42BB-811F-F1B7A8D512EC}" destId="{8DD8F178-EC99-4C1B-8A1D-7EEE3C5AD23C}" srcOrd="0" destOrd="0" presId="urn:microsoft.com/office/officeart/2008/layout/LinedList"/>
    <dgm:cxn modelId="{4DA2EF79-A59B-4ED1-817C-C1774F0D6345}" type="presParOf" srcId="{9593DCDD-3FC1-42BB-811F-F1B7A8D512EC}" destId="{2C2E5A03-F97E-4B29-96DE-97AAAFC3B7A1}" srcOrd="1" destOrd="0" presId="urn:microsoft.com/office/officeart/2008/layout/LinedList"/>
    <dgm:cxn modelId="{837C0789-2A3A-4276-8155-E36960FCFB95}" type="presParOf" srcId="{FF634F71-EA5E-4D27-AC58-93D0EBFFAD68}" destId="{8B06C341-8769-4226-BC6C-C3AB2C9D9464}" srcOrd="2" destOrd="0" presId="urn:microsoft.com/office/officeart/2008/layout/LinedList"/>
    <dgm:cxn modelId="{46EDE7F1-647B-4EAD-AC66-03279EBBBF6D}" type="presParOf" srcId="{FF634F71-EA5E-4D27-AC58-93D0EBFFAD68}" destId="{34B50DC2-ECF8-4C19-A3AC-2C9BE6E08C8B}" srcOrd="3" destOrd="0" presId="urn:microsoft.com/office/officeart/2008/layout/LinedList"/>
    <dgm:cxn modelId="{4DC854D1-3BFB-42A6-BE56-5B3DA8BBAC97}" type="presParOf" srcId="{34B50DC2-ECF8-4C19-A3AC-2C9BE6E08C8B}" destId="{A9A16776-B246-4035-9502-673E4E16DF3C}" srcOrd="0" destOrd="0" presId="urn:microsoft.com/office/officeart/2008/layout/LinedList"/>
    <dgm:cxn modelId="{0A1EC206-0D4D-4F79-8485-EF611FFD0079}" type="presParOf" srcId="{34B50DC2-ECF8-4C19-A3AC-2C9BE6E08C8B}" destId="{62A064D2-D013-47E1-AE6E-43F797F42FC8}" srcOrd="1" destOrd="0" presId="urn:microsoft.com/office/officeart/2008/layout/LinedList"/>
    <dgm:cxn modelId="{FD63139E-DC9C-453E-AE07-B5FACD4BD7E3}" type="presParOf" srcId="{FF634F71-EA5E-4D27-AC58-93D0EBFFAD68}" destId="{BEA0EB55-CDD6-4785-B239-960F8D70C0A9}" srcOrd="4" destOrd="0" presId="urn:microsoft.com/office/officeart/2008/layout/LinedList"/>
    <dgm:cxn modelId="{BB7EC999-BBFB-4982-9E6B-4917B98500A4}" type="presParOf" srcId="{FF634F71-EA5E-4D27-AC58-93D0EBFFAD68}" destId="{E66BA7AC-B4BB-419F-B330-A05C1776E2F4}" srcOrd="5" destOrd="0" presId="urn:microsoft.com/office/officeart/2008/layout/LinedList"/>
    <dgm:cxn modelId="{3097D043-2295-4403-B729-523F4F1FEFF7}" type="presParOf" srcId="{E66BA7AC-B4BB-419F-B330-A05C1776E2F4}" destId="{56658BAE-8A70-4149-B2E5-6C30149D4B9E}" srcOrd="0" destOrd="0" presId="urn:microsoft.com/office/officeart/2008/layout/LinedList"/>
    <dgm:cxn modelId="{C3B05650-7DBA-467B-A305-E62536E8C150}" type="presParOf" srcId="{E66BA7AC-B4BB-419F-B330-A05C1776E2F4}" destId="{521D0D06-029E-4B5D-8384-48F0C95C2900}" srcOrd="1" destOrd="0" presId="urn:microsoft.com/office/officeart/2008/layout/LinedList"/>
    <dgm:cxn modelId="{E0DDCC58-753B-498B-B4A7-364E367895E7}" type="presParOf" srcId="{FF634F71-EA5E-4D27-AC58-93D0EBFFAD68}" destId="{8CE0D3B7-3569-4B97-A1F2-0130CF4156C4}" srcOrd="6" destOrd="0" presId="urn:microsoft.com/office/officeart/2008/layout/LinedList"/>
    <dgm:cxn modelId="{ACA0B376-4E1E-4E49-9B36-F16482429906}" type="presParOf" srcId="{FF634F71-EA5E-4D27-AC58-93D0EBFFAD68}" destId="{769D1E43-DD26-4EBA-ADF3-BF3087624E24}" srcOrd="7" destOrd="0" presId="urn:microsoft.com/office/officeart/2008/layout/LinedList"/>
    <dgm:cxn modelId="{94492A7E-62CF-4DFA-960E-43E6DC213EFD}" type="presParOf" srcId="{769D1E43-DD26-4EBA-ADF3-BF3087624E24}" destId="{66C91D73-20AA-4CDE-A647-CFE8ED90FAC2}" srcOrd="0" destOrd="0" presId="urn:microsoft.com/office/officeart/2008/layout/LinedList"/>
    <dgm:cxn modelId="{235D64B9-DBD0-4E88-A0E8-8907C4AA9DBF}" type="presParOf" srcId="{769D1E43-DD26-4EBA-ADF3-BF3087624E24}" destId="{4F9CFC3F-6D32-4029-86D3-B20EF399F7A3}" srcOrd="1" destOrd="0" presId="urn:microsoft.com/office/officeart/2008/layout/LinedList"/>
    <dgm:cxn modelId="{E95E8E3E-EF05-4220-9C3E-CFA97B374051}" type="presParOf" srcId="{FF634F71-EA5E-4D27-AC58-93D0EBFFAD68}" destId="{323C703A-A5E5-46A8-82B7-4F03303EB4AC}" srcOrd="8" destOrd="0" presId="urn:microsoft.com/office/officeart/2008/layout/LinedList"/>
    <dgm:cxn modelId="{688A0234-7CDB-40A1-8473-D4BA158CC426}" type="presParOf" srcId="{FF634F71-EA5E-4D27-AC58-93D0EBFFAD68}" destId="{4CD94383-3576-4076-887D-69FE1F93CFE0}" srcOrd="9" destOrd="0" presId="urn:microsoft.com/office/officeart/2008/layout/LinedList"/>
    <dgm:cxn modelId="{7B6C5DE4-3C6D-4E77-987B-95ABCB4F8AE5}" type="presParOf" srcId="{4CD94383-3576-4076-887D-69FE1F93CFE0}" destId="{ED701026-CBF7-42D7-A79C-EC95DB88580D}" srcOrd="0" destOrd="0" presId="urn:microsoft.com/office/officeart/2008/layout/LinedList"/>
    <dgm:cxn modelId="{76B11A17-E7BE-4EE1-8346-DFAC8137F4C0}" type="presParOf" srcId="{4CD94383-3576-4076-887D-69FE1F93CFE0}" destId="{E560B0AC-3333-4534-B705-161903A0CA7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59" qsCatId="simple" csTypeId="urn:microsoft.com/office/officeart/2005/8/colors/accent1_2#59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3EB8D51A-F114-4135-950F-35902159481C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60" qsCatId="simple" csTypeId="urn:microsoft.com/office/officeart/2005/8/colors/accent1_2#60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EBB8CC06-56EE-47B3-9A0D-63779C7DC4BE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61" qsCatId="simple" csTypeId="urn:microsoft.com/office/officeart/2005/8/colors/accent1_2#61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9D8CDD64-12BA-4137-8958-547BA4A50E95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62" qsCatId="simple" csTypeId="urn:microsoft.com/office/officeart/2005/8/colors/accent1_2#62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5AABC157-D089-4F35-8D7E-A56F79A07DB7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63" qsCatId="simple" csTypeId="urn:microsoft.com/office/officeart/2005/8/colors/accent1_2#63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E4948DDE-B1AA-41F2-B4AA-04CA55C76B6A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64" qsCatId="simple" csTypeId="urn:microsoft.com/office/officeart/2005/8/colors/accent1_2#64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A08CAF04-5F22-4594-9D0A-C1397FB0DEDC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65" qsCatId="simple" csTypeId="urn:microsoft.com/office/officeart/2005/8/colors/accent1_2#65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4BF8D7C0-5BBF-425C-8111-61935C36D272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66" qsCatId="simple" csTypeId="urn:microsoft.com/office/officeart/2005/8/colors/accent1_2#66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3B99A304-3EB7-43C6-A5C6-97CB3FFBE3EE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692B9574-75B5-41EC-A551-08EE251756F5}" type="doc">
      <dgm:prSet loTypeId="urn:microsoft.com/office/officeart/2008/layout/PictureStrips" loCatId="list" qsTypeId="urn:microsoft.com/office/officeart/2005/8/quickstyle/simple1#67" qsCatId="simple" csTypeId="urn:microsoft.com/office/officeart/2005/8/colors/colorful3#1" csCatId="colorful" phldr="1"/>
      <dgm:spPr/>
      <dgm:t>
        <a:bodyPr/>
        <a:lstStyle/>
        <a:p>
          <a:endParaRPr lang="es-CO"/>
        </a:p>
      </dgm:t>
    </dgm:pt>
    <dgm:pt modelId="{E37EAD01-B994-4DDC-8944-696830A04330}">
      <dgm:prSet phldrT="[Texto]" custT="1"/>
      <dgm:spPr/>
      <dgm:t>
        <a:bodyPr/>
        <a:lstStyle/>
        <a:p>
          <a:r>
            <a:rPr lang="es-CO" sz="1400" dirty="0"/>
            <a:t>  </a:t>
          </a:r>
        </a:p>
        <a:p>
          <a:endParaRPr lang="es-CO" sz="1400" dirty="0"/>
        </a:p>
        <a:p>
          <a:r>
            <a:rPr lang="es-CO" sz="1400" dirty="0"/>
            <a:t>    </a:t>
          </a:r>
          <a:r>
            <a:rPr lang="es-CO" sz="1100" b="1" dirty="0"/>
            <a:t>Selección de la cerezas </a:t>
          </a:r>
        </a:p>
        <a:p>
          <a:r>
            <a:rPr lang="es-CO" sz="1100" dirty="0"/>
            <a:t>  - Recolección </a:t>
          </a:r>
        </a:p>
        <a:p>
          <a:r>
            <a:rPr lang="es-CO" sz="1100" dirty="0"/>
            <a:t>l -  Limpieza, selección, clasificación</a:t>
          </a:r>
        </a:p>
        <a:p>
          <a:r>
            <a:rPr lang="es-CO" sz="1100" dirty="0"/>
            <a:t>  - Desinfección </a:t>
          </a:r>
        </a:p>
        <a:p>
          <a:r>
            <a:rPr lang="es-CO" sz="1100" dirty="0"/>
            <a:t>  - Despulpado</a:t>
          </a:r>
        </a:p>
        <a:p>
          <a:r>
            <a:rPr lang="es-CO" sz="1100" dirty="0"/>
            <a:t>  - Lavado</a:t>
          </a:r>
        </a:p>
        <a:p>
          <a:r>
            <a:rPr lang="es-CO" sz="1400" dirty="0"/>
            <a:t> </a:t>
          </a:r>
        </a:p>
        <a:p>
          <a:r>
            <a:rPr lang="es-CO" sz="1400" dirty="0"/>
            <a:t> </a:t>
          </a:r>
        </a:p>
        <a:p>
          <a:endParaRPr lang="es-CO" sz="1400" dirty="0"/>
        </a:p>
      </dgm:t>
    </dgm:pt>
    <dgm:pt modelId="{73A7801C-7394-44E0-9A36-93FDBD903D0C}" type="parTrans" cxnId="{5006DB36-EB01-4242-8E3A-D10FCF021AED}">
      <dgm:prSet/>
      <dgm:spPr/>
      <dgm:t>
        <a:bodyPr/>
        <a:lstStyle/>
        <a:p>
          <a:endParaRPr lang="es-CO"/>
        </a:p>
      </dgm:t>
    </dgm:pt>
    <dgm:pt modelId="{9AD2FB33-EBC3-4772-9572-DB0F3E2E003E}" type="sibTrans" cxnId="{5006DB36-EB01-4242-8E3A-D10FCF021AED}">
      <dgm:prSet/>
      <dgm:spPr/>
      <dgm:t>
        <a:bodyPr/>
        <a:lstStyle/>
        <a:p>
          <a:endParaRPr lang="es-CO"/>
        </a:p>
      </dgm:t>
    </dgm:pt>
    <dgm:pt modelId="{1DEF467E-DAEC-4922-BCD1-13ACBF71FD4C}">
      <dgm:prSet phldrT="[Texto]"/>
      <dgm:spPr/>
      <dgm:t>
        <a:bodyPr/>
        <a:lstStyle/>
        <a:p>
          <a:r>
            <a:rPr lang="es-CO" b="1" dirty="0"/>
            <a:t>Procesar la pulpa </a:t>
          </a:r>
        </a:p>
        <a:p>
          <a:r>
            <a:rPr lang="es-CO" dirty="0"/>
            <a:t>- Poner las cascaras de café en una recipiente </a:t>
          </a:r>
        </a:p>
        <a:p>
          <a:r>
            <a:rPr lang="es-CO" dirty="0"/>
            <a:t>- Adicionar 1.5 g de bicarbonato por kg de cascara</a:t>
          </a:r>
        </a:p>
        <a:p>
          <a:r>
            <a:rPr lang="es-CO" dirty="0"/>
            <a:t>- Adicionar agua </a:t>
          </a:r>
        </a:p>
        <a:p>
          <a:r>
            <a:rPr lang="es-CO" dirty="0"/>
            <a:t>- Hervir por 1 hora</a:t>
          </a:r>
        </a:p>
        <a:p>
          <a:r>
            <a:rPr lang="es-CO" dirty="0"/>
            <a:t>- Lavar la cascara </a:t>
          </a:r>
        </a:p>
      </dgm:t>
    </dgm:pt>
    <dgm:pt modelId="{A254D90B-AC27-49F5-B17C-F1134901CB19}" type="parTrans" cxnId="{69DEB1CD-EB6C-46E9-B3A2-3D197C292E42}">
      <dgm:prSet/>
      <dgm:spPr/>
      <dgm:t>
        <a:bodyPr/>
        <a:lstStyle/>
        <a:p>
          <a:endParaRPr lang="es-CO"/>
        </a:p>
      </dgm:t>
    </dgm:pt>
    <dgm:pt modelId="{E6296483-B56B-4930-BE1D-04393DF77EF3}" type="sibTrans" cxnId="{69DEB1CD-EB6C-46E9-B3A2-3D197C292E42}">
      <dgm:prSet/>
      <dgm:spPr/>
      <dgm:t>
        <a:bodyPr/>
        <a:lstStyle/>
        <a:p>
          <a:endParaRPr lang="es-CO"/>
        </a:p>
      </dgm:t>
    </dgm:pt>
    <dgm:pt modelId="{5DD29527-7A07-4361-9440-5DD996A9D6E7}">
      <dgm:prSet phldrT="[Texto]"/>
      <dgm:spPr/>
      <dgm:t>
        <a:bodyPr/>
        <a:lstStyle/>
        <a:p>
          <a:r>
            <a:rPr lang="es-CO" b="1" dirty="0"/>
            <a:t>Procesamiento de las cerezas caladas </a:t>
          </a:r>
        </a:p>
        <a:p>
          <a:r>
            <a:rPr lang="es-CO" dirty="0"/>
            <a:t>- Establecer la formulación </a:t>
          </a:r>
        </a:p>
        <a:p>
          <a:r>
            <a:rPr lang="es-CO" dirty="0"/>
            <a:t>- Disolver la panela en el tinto </a:t>
          </a:r>
        </a:p>
        <a:p>
          <a:r>
            <a:rPr lang="es-CO" dirty="0"/>
            <a:t>- Adicionar la dextrosa </a:t>
          </a:r>
        </a:p>
        <a:p>
          <a:r>
            <a:rPr lang="es-CO" dirty="0"/>
            <a:t>-  Adicionar la canela y el anís </a:t>
          </a:r>
        </a:p>
        <a:p>
          <a:r>
            <a:rPr lang="es-CO" dirty="0"/>
            <a:t>- Adicionar las cascaritas de café y realizar agitación constante </a:t>
          </a:r>
        </a:p>
        <a:p>
          <a:r>
            <a:rPr lang="es-CO" dirty="0"/>
            <a:t>-  Concentrar la formulación a ebullición  </a:t>
          </a:r>
        </a:p>
        <a:p>
          <a:endParaRPr lang="es-CO" dirty="0"/>
        </a:p>
      </dgm:t>
    </dgm:pt>
    <dgm:pt modelId="{6F34B6DF-F631-4CE4-ACB3-6765CCF73DA8}" type="parTrans" cxnId="{38695712-4FBF-43FC-AA28-404FED1F6F74}">
      <dgm:prSet/>
      <dgm:spPr/>
      <dgm:t>
        <a:bodyPr/>
        <a:lstStyle/>
        <a:p>
          <a:endParaRPr lang="es-CO"/>
        </a:p>
      </dgm:t>
    </dgm:pt>
    <dgm:pt modelId="{BB7D9002-F1A0-455C-9501-B44757F0165F}" type="sibTrans" cxnId="{38695712-4FBF-43FC-AA28-404FED1F6F74}">
      <dgm:prSet/>
      <dgm:spPr/>
      <dgm:t>
        <a:bodyPr/>
        <a:lstStyle/>
        <a:p>
          <a:endParaRPr lang="es-CO"/>
        </a:p>
      </dgm:t>
    </dgm:pt>
    <dgm:pt modelId="{803F4EF3-0593-4C90-AFBC-AA87B9361CC0}" type="pres">
      <dgm:prSet presAssocID="{692B9574-75B5-41EC-A551-08EE251756F5}" presName="Name0" presStyleCnt="0">
        <dgm:presLayoutVars>
          <dgm:dir/>
          <dgm:resizeHandles val="exact"/>
        </dgm:presLayoutVars>
      </dgm:prSet>
      <dgm:spPr/>
    </dgm:pt>
    <dgm:pt modelId="{3EF2F049-877F-4BA6-AA48-467DA9434A42}" type="pres">
      <dgm:prSet presAssocID="{E37EAD01-B994-4DDC-8944-696830A04330}" presName="composite" presStyleCnt="0"/>
      <dgm:spPr/>
    </dgm:pt>
    <dgm:pt modelId="{0A58CD9C-9366-4CCA-8A32-41A5A32DAE41}" type="pres">
      <dgm:prSet presAssocID="{E37EAD01-B994-4DDC-8944-696830A04330}" presName="rect1" presStyleLbl="trAlignAcc1" presStyleIdx="0" presStyleCnt="3" custScaleY="112138">
        <dgm:presLayoutVars>
          <dgm:bulletEnabled val="1"/>
        </dgm:presLayoutVars>
      </dgm:prSet>
      <dgm:spPr/>
    </dgm:pt>
    <dgm:pt modelId="{C44FC3F1-EF9B-4361-B8E2-CEA2DF552D6F}" type="pres">
      <dgm:prSet presAssocID="{E37EAD01-B994-4DDC-8944-696830A04330}" presName="rect2" presStyleLbl="fgImgPlace1" presStyleIdx="0" presStyleCnt="3" custScaleX="133544" custScaleY="108881" custLinFactNeighborX="-12928" custLinFactNeighborY="76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1BBB516-9398-4D3F-9CBF-93601708D4B4}" type="pres">
      <dgm:prSet presAssocID="{9AD2FB33-EBC3-4772-9572-DB0F3E2E003E}" presName="sibTrans" presStyleCnt="0"/>
      <dgm:spPr/>
    </dgm:pt>
    <dgm:pt modelId="{96F1BA24-F09A-4DD4-BE1F-6BA495FBBDD4}" type="pres">
      <dgm:prSet presAssocID="{1DEF467E-DAEC-4922-BCD1-13ACBF71FD4C}" presName="composite" presStyleCnt="0"/>
      <dgm:spPr/>
    </dgm:pt>
    <dgm:pt modelId="{2BC4C22E-8A51-4C52-A3D6-E2112137DEBC}" type="pres">
      <dgm:prSet presAssocID="{1DEF467E-DAEC-4922-BCD1-13ACBF71FD4C}" presName="rect1" presStyleLbl="trAlignAcc1" presStyleIdx="1" presStyleCnt="3">
        <dgm:presLayoutVars>
          <dgm:bulletEnabled val="1"/>
        </dgm:presLayoutVars>
      </dgm:prSet>
      <dgm:spPr/>
    </dgm:pt>
    <dgm:pt modelId="{95AFEC65-1BF0-4C15-853A-021524EEBDCD}" type="pres">
      <dgm:prSet presAssocID="{1DEF467E-DAEC-4922-BCD1-13ACBF71FD4C}" presName="rect2" presStyleLbl="fgImgPlace1" presStyleIdx="1" presStyleCnt="3" custScaleX="128377" custScaleY="9559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0736170-15A4-4B2F-94BC-26F50256609A}" type="pres">
      <dgm:prSet presAssocID="{E6296483-B56B-4930-BE1D-04393DF77EF3}" presName="sibTrans" presStyleCnt="0"/>
      <dgm:spPr/>
    </dgm:pt>
    <dgm:pt modelId="{816C39F6-CF03-48AA-8998-DAC04A6FE0C7}" type="pres">
      <dgm:prSet presAssocID="{5DD29527-7A07-4361-9440-5DD996A9D6E7}" presName="composite" presStyleCnt="0"/>
      <dgm:spPr/>
    </dgm:pt>
    <dgm:pt modelId="{DE8A9A01-05DE-4AD4-A7CE-7804B3C1BAC3}" type="pres">
      <dgm:prSet presAssocID="{5DD29527-7A07-4361-9440-5DD996A9D6E7}" presName="rect1" presStyleLbl="trAlignAcc1" presStyleIdx="2" presStyleCnt="3">
        <dgm:presLayoutVars>
          <dgm:bulletEnabled val="1"/>
        </dgm:presLayoutVars>
      </dgm:prSet>
      <dgm:spPr/>
    </dgm:pt>
    <dgm:pt modelId="{B6DB1278-5850-4446-9841-57DD210F5282}" type="pres">
      <dgm:prSet presAssocID="{5DD29527-7A07-4361-9440-5DD996A9D6E7}" presName="rect2" presStyleLbl="fgImgPlace1" presStyleIdx="2" presStyleCnt="3" custScaleX="11902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452A207-6B71-431B-B393-6B27667069F7}" type="presOf" srcId="{1DEF467E-DAEC-4922-BCD1-13ACBF71FD4C}" destId="{2BC4C22E-8A51-4C52-A3D6-E2112137DEBC}" srcOrd="0" destOrd="0" presId="urn:microsoft.com/office/officeart/2008/layout/PictureStrips"/>
    <dgm:cxn modelId="{38695712-4FBF-43FC-AA28-404FED1F6F74}" srcId="{692B9574-75B5-41EC-A551-08EE251756F5}" destId="{5DD29527-7A07-4361-9440-5DD996A9D6E7}" srcOrd="2" destOrd="0" parTransId="{6F34B6DF-F631-4CE4-ACB3-6765CCF73DA8}" sibTransId="{BB7D9002-F1A0-455C-9501-B44757F0165F}"/>
    <dgm:cxn modelId="{73E87D31-05EF-493C-A321-6C4244F70561}" type="presOf" srcId="{E37EAD01-B994-4DDC-8944-696830A04330}" destId="{0A58CD9C-9366-4CCA-8A32-41A5A32DAE41}" srcOrd="0" destOrd="0" presId="urn:microsoft.com/office/officeart/2008/layout/PictureStrips"/>
    <dgm:cxn modelId="{5006DB36-EB01-4242-8E3A-D10FCF021AED}" srcId="{692B9574-75B5-41EC-A551-08EE251756F5}" destId="{E37EAD01-B994-4DDC-8944-696830A04330}" srcOrd="0" destOrd="0" parTransId="{73A7801C-7394-44E0-9A36-93FDBD903D0C}" sibTransId="{9AD2FB33-EBC3-4772-9572-DB0F3E2E003E}"/>
    <dgm:cxn modelId="{76924544-7405-41BA-8D03-DD8399AB6C1A}" type="presOf" srcId="{692B9574-75B5-41EC-A551-08EE251756F5}" destId="{803F4EF3-0593-4C90-AFBC-AA87B9361CC0}" srcOrd="0" destOrd="0" presId="urn:microsoft.com/office/officeart/2008/layout/PictureStrips"/>
    <dgm:cxn modelId="{69DEB1CD-EB6C-46E9-B3A2-3D197C292E42}" srcId="{692B9574-75B5-41EC-A551-08EE251756F5}" destId="{1DEF467E-DAEC-4922-BCD1-13ACBF71FD4C}" srcOrd="1" destOrd="0" parTransId="{A254D90B-AC27-49F5-B17C-F1134901CB19}" sibTransId="{E6296483-B56B-4930-BE1D-04393DF77EF3}"/>
    <dgm:cxn modelId="{06DB9DDE-D2AF-4035-A97B-8CB43C9B0092}" type="presOf" srcId="{5DD29527-7A07-4361-9440-5DD996A9D6E7}" destId="{DE8A9A01-05DE-4AD4-A7CE-7804B3C1BAC3}" srcOrd="0" destOrd="0" presId="urn:microsoft.com/office/officeart/2008/layout/PictureStrips"/>
    <dgm:cxn modelId="{8773FA80-F638-471D-8AD8-A85C7B8912EF}" type="presParOf" srcId="{803F4EF3-0593-4C90-AFBC-AA87B9361CC0}" destId="{3EF2F049-877F-4BA6-AA48-467DA9434A42}" srcOrd="0" destOrd="0" presId="urn:microsoft.com/office/officeart/2008/layout/PictureStrips"/>
    <dgm:cxn modelId="{37080B4D-FF0D-42B9-8D0F-7F177A554256}" type="presParOf" srcId="{3EF2F049-877F-4BA6-AA48-467DA9434A42}" destId="{0A58CD9C-9366-4CCA-8A32-41A5A32DAE41}" srcOrd="0" destOrd="0" presId="urn:microsoft.com/office/officeart/2008/layout/PictureStrips"/>
    <dgm:cxn modelId="{12E927A5-9D92-49EA-B2AD-DB7D2AF9B4E2}" type="presParOf" srcId="{3EF2F049-877F-4BA6-AA48-467DA9434A42}" destId="{C44FC3F1-EF9B-4361-B8E2-CEA2DF552D6F}" srcOrd="1" destOrd="0" presId="urn:microsoft.com/office/officeart/2008/layout/PictureStrips"/>
    <dgm:cxn modelId="{94EE2CC2-3388-438A-94FC-8F544CE564C6}" type="presParOf" srcId="{803F4EF3-0593-4C90-AFBC-AA87B9361CC0}" destId="{A1BBB516-9398-4D3F-9CBF-93601708D4B4}" srcOrd="1" destOrd="0" presId="urn:microsoft.com/office/officeart/2008/layout/PictureStrips"/>
    <dgm:cxn modelId="{EBF953DA-89BF-4F2C-849E-E034C1079799}" type="presParOf" srcId="{803F4EF3-0593-4C90-AFBC-AA87B9361CC0}" destId="{96F1BA24-F09A-4DD4-BE1F-6BA495FBBDD4}" srcOrd="2" destOrd="0" presId="urn:microsoft.com/office/officeart/2008/layout/PictureStrips"/>
    <dgm:cxn modelId="{666C6108-254A-4740-8CE4-C5339B1F69E2}" type="presParOf" srcId="{96F1BA24-F09A-4DD4-BE1F-6BA495FBBDD4}" destId="{2BC4C22E-8A51-4C52-A3D6-E2112137DEBC}" srcOrd="0" destOrd="0" presId="urn:microsoft.com/office/officeart/2008/layout/PictureStrips"/>
    <dgm:cxn modelId="{C586CAAC-CDA9-48AC-A57D-5C482102A297}" type="presParOf" srcId="{96F1BA24-F09A-4DD4-BE1F-6BA495FBBDD4}" destId="{95AFEC65-1BF0-4C15-853A-021524EEBDCD}" srcOrd="1" destOrd="0" presId="urn:microsoft.com/office/officeart/2008/layout/PictureStrips"/>
    <dgm:cxn modelId="{740C3A51-FE77-4C07-969A-B5FDACA6C961}" type="presParOf" srcId="{803F4EF3-0593-4C90-AFBC-AA87B9361CC0}" destId="{20736170-15A4-4B2F-94BC-26F50256609A}" srcOrd="3" destOrd="0" presId="urn:microsoft.com/office/officeart/2008/layout/PictureStrips"/>
    <dgm:cxn modelId="{3AEC0D5D-3912-4AEB-9FDE-BC0BFF0DE9E2}" type="presParOf" srcId="{803F4EF3-0593-4C90-AFBC-AA87B9361CC0}" destId="{816C39F6-CF03-48AA-8998-DAC04A6FE0C7}" srcOrd="4" destOrd="0" presId="urn:microsoft.com/office/officeart/2008/layout/PictureStrips"/>
    <dgm:cxn modelId="{BB921145-CCF7-433C-A77B-D6F51C9E5AAA}" type="presParOf" srcId="{816C39F6-CF03-48AA-8998-DAC04A6FE0C7}" destId="{DE8A9A01-05DE-4AD4-A7CE-7804B3C1BAC3}" srcOrd="0" destOrd="0" presId="urn:microsoft.com/office/officeart/2008/layout/PictureStrips"/>
    <dgm:cxn modelId="{512830DC-60C6-414A-80D8-240BF2C40603}" type="presParOf" srcId="{816C39F6-CF03-48AA-8998-DAC04A6FE0C7}" destId="{B6DB1278-5850-4446-9841-57DD210F528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68" qsCatId="simple" csTypeId="urn:microsoft.com/office/officeart/2005/8/colors/accent1_2#67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5AABC157-D089-4F35-8D7E-A56F79A07DB7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5063A963-0AC9-4A35-95B8-F6C4AB8AC5B9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69" qsCatId="simple" csTypeId="urn:microsoft.com/office/officeart/2005/8/colors/accent1_2#68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E4948DDE-B1AA-41F2-B4AA-04CA55C76B6A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70" qsCatId="simple" csTypeId="urn:microsoft.com/office/officeart/2005/8/colors/accent1_2#69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A08CAF04-5F22-4594-9D0A-C1397FB0DEDC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71" qsCatId="simple" csTypeId="urn:microsoft.com/office/officeart/2005/8/colors/accent1_2#70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4BF8D7C0-5BBF-425C-8111-61935C36D272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72" qsCatId="simple" csTypeId="urn:microsoft.com/office/officeart/2005/8/colors/accent1_2#71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3B99A304-3EB7-43C6-A5C6-97CB3FFBE3EE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73" qsCatId="simple" csTypeId="urn:microsoft.com/office/officeart/2005/8/colors/accent1_2#72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5AABC157-D089-4F35-8D7E-A56F79A07DB7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74" qsCatId="simple" csTypeId="urn:microsoft.com/office/officeart/2005/8/colors/accent1_2#73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E4948DDE-B1AA-41F2-B4AA-04CA55C76B6A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75" qsCatId="simple" csTypeId="urn:microsoft.com/office/officeart/2005/8/colors/accent1_2#74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A08CAF04-5F22-4594-9D0A-C1397FB0DEDC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76" qsCatId="simple" csTypeId="urn:microsoft.com/office/officeart/2005/8/colors/accent1_2#75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4BF8D7C0-5BBF-425C-8111-61935C36D272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77" qsCatId="simple" csTypeId="urn:microsoft.com/office/officeart/2005/8/colors/accent1_2#76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3B99A304-3EB7-43C6-A5C6-97CB3FFBE3EE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78" qsCatId="simple" csTypeId="urn:microsoft.com/office/officeart/2005/8/colors/accent1_2#77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E976A179-BEDD-458D-9579-F0827BACF9F8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C0AFDEF4-172C-4094-937D-6EE907A08045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79" qsCatId="simple" csTypeId="urn:microsoft.com/office/officeart/2005/8/colors/accent1_2#78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703543D2-4300-4325-8F1D-326D8F97D0A7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80" qsCatId="simple" csTypeId="urn:microsoft.com/office/officeart/2005/8/colors/accent1_2#79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09F4C9C8-7865-41C6-A6F5-77BF2592B532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2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81" qsCatId="simple" csTypeId="urn:microsoft.com/office/officeart/2005/8/colors/accent1_2#80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7504CDAF-856C-441F-B16E-C91B792AA8A6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3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82" qsCatId="simple" csTypeId="urn:microsoft.com/office/officeart/2005/8/colors/accent1_2#81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4C80DEB4-760C-4F69-AF26-3FE45DE07FA5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84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83" qsCatId="simple" csTypeId="urn:microsoft.com/office/officeart/2005/8/colors/accent1_2#82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8B78B714-11AA-4903-9C49-7B1C8D97D727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5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84" qsCatId="simple" csTypeId="urn:microsoft.com/office/officeart/2005/8/colors/accent1_2#83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D545B202-D6B5-458C-A685-724595D2C9D2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6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85" qsCatId="simple" csTypeId="urn:microsoft.com/office/officeart/2005/8/colors/accent1_2#84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AAE0BEE0-5ADA-4509-85FA-D42559A3CE3F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7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86" qsCatId="simple" csTypeId="urn:microsoft.com/office/officeart/2005/8/colors/accent1_2#85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C834320B-BA0B-4571-A45A-DEED9CF53730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8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87" qsCatId="simple" csTypeId="urn:microsoft.com/office/officeart/2005/8/colors/accent1_2#86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BEDD028D-CF45-4A62-9B9B-27968E12A686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89.xml><?xml version="1.0" encoding="utf-8"?>
<dgm:dataModel xmlns:dgm="http://schemas.openxmlformats.org/drawingml/2006/diagram" xmlns:a="http://schemas.openxmlformats.org/drawingml/2006/main">
  <dgm:ptLst>
    <dgm:pt modelId="{692B9574-75B5-41EC-A551-08EE251756F5}" type="doc">
      <dgm:prSet loTypeId="urn:microsoft.com/office/officeart/2008/layout/PictureStrips" loCatId="list" qsTypeId="urn:microsoft.com/office/officeart/2005/8/quickstyle/simple1#88" qsCatId="simple" csTypeId="urn:microsoft.com/office/officeart/2005/8/colors/colorful3#2" csCatId="colorful" phldr="1"/>
      <dgm:spPr/>
      <dgm:t>
        <a:bodyPr/>
        <a:lstStyle/>
        <a:p>
          <a:endParaRPr lang="es-CO"/>
        </a:p>
      </dgm:t>
    </dgm:pt>
    <dgm:pt modelId="{E37EAD01-B994-4DDC-8944-696830A04330}">
      <dgm:prSet phldrT="[Texto]" custT="1"/>
      <dgm:spPr/>
      <dgm:t>
        <a:bodyPr/>
        <a:lstStyle/>
        <a:p>
          <a:r>
            <a:rPr lang="es-CO" sz="1400" dirty="0"/>
            <a:t>  </a:t>
          </a:r>
        </a:p>
        <a:p>
          <a:endParaRPr lang="es-CO" sz="1400" dirty="0"/>
        </a:p>
        <a:p>
          <a:r>
            <a:rPr lang="es-CO" sz="1400" dirty="0"/>
            <a:t>  </a:t>
          </a:r>
          <a:r>
            <a:rPr lang="es-CO" sz="1200" b="1" dirty="0"/>
            <a:t>Determinar la calidad de la leche </a:t>
          </a:r>
        </a:p>
        <a:p>
          <a:r>
            <a:rPr lang="es-CO" sz="1200" dirty="0"/>
            <a:t>  - Filtrar y medir la leche </a:t>
          </a:r>
        </a:p>
        <a:p>
          <a:r>
            <a:rPr lang="es-CO" sz="1200" dirty="0"/>
            <a:t> -  Pruebas de plataforma ( Alcohol – Densidad – Acidez – féculas) </a:t>
          </a:r>
        </a:p>
        <a:p>
          <a:r>
            <a:rPr lang="es-CO" sz="1200" dirty="0"/>
            <a:t>  - Adicionar Bicarbonato – Neutralizar acidez </a:t>
          </a:r>
        </a:p>
        <a:p>
          <a:r>
            <a:rPr lang="es-CO" sz="1200" dirty="0"/>
            <a:t>  - Dividir la leche en dos partes</a:t>
          </a:r>
        </a:p>
        <a:p>
          <a:r>
            <a:rPr lang="es-CO" sz="1200" dirty="0"/>
            <a:t>  - Calentar  solo una parte de leche  a 45° C</a:t>
          </a:r>
        </a:p>
        <a:p>
          <a:r>
            <a:rPr lang="es-CO" sz="1400" dirty="0"/>
            <a:t> </a:t>
          </a:r>
        </a:p>
        <a:p>
          <a:r>
            <a:rPr lang="es-CO" sz="1400" dirty="0"/>
            <a:t> </a:t>
          </a:r>
        </a:p>
        <a:p>
          <a:endParaRPr lang="es-CO" sz="1400" dirty="0"/>
        </a:p>
      </dgm:t>
    </dgm:pt>
    <dgm:pt modelId="{73A7801C-7394-44E0-9A36-93FDBD903D0C}" type="parTrans" cxnId="{5006DB36-EB01-4242-8E3A-D10FCF021AED}">
      <dgm:prSet/>
      <dgm:spPr/>
      <dgm:t>
        <a:bodyPr/>
        <a:lstStyle/>
        <a:p>
          <a:endParaRPr lang="es-CO"/>
        </a:p>
      </dgm:t>
    </dgm:pt>
    <dgm:pt modelId="{9AD2FB33-EBC3-4772-9572-DB0F3E2E003E}" type="sibTrans" cxnId="{5006DB36-EB01-4242-8E3A-D10FCF021AED}">
      <dgm:prSet/>
      <dgm:spPr/>
      <dgm:t>
        <a:bodyPr/>
        <a:lstStyle/>
        <a:p>
          <a:endParaRPr lang="es-CO"/>
        </a:p>
      </dgm:t>
    </dgm:pt>
    <dgm:pt modelId="{1DEF467E-DAEC-4922-BCD1-13ACBF71FD4C}">
      <dgm:prSet phldrT="[Texto]" custT="1"/>
      <dgm:spPr/>
      <dgm:t>
        <a:bodyPr/>
        <a:lstStyle/>
        <a:p>
          <a:r>
            <a:rPr lang="es-CO" sz="1100" b="1" dirty="0"/>
            <a:t> </a:t>
          </a:r>
          <a:r>
            <a:rPr lang="es-CO" sz="1200" b="1" dirty="0"/>
            <a:t>Adicionar los insumos </a:t>
          </a:r>
        </a:p>
        <a:p>
          <a:r>
            <a:rPr lang="es-CO" sz="1200" dirty="0"/>
            <a:t>- Pesar y mezclar el  azúcar + fécula + citrato</a:t>
          </a:r>
        </a:p>
        <a:p>
          <a:r>
            <a:rPr lang="es-CO" sz="1200" dirty="0"/>
            <a:t>- Adicionar la mezcla lentamente (unipack)  45° C</a:t>
          </a:r>
        </a:p>
        <a:p>
          <a:r>
            <a:rPr lang="es-CO" sz="1200" dirty="0"/>
            <a:t>- Concentrar el producto a 55 </a:t>
          </a:r>
          <a:r>
            <a:rPr lang="es-CO" sz="1200" dirty="0" err="1"/>
            <a:t>°Brix</a:t>
          </a:r>
          <a:endParaRPr lang="es-CO" sz="1200" dirty="0"/>
        </a:p>
      </dgm:t>
    </dgm:pt>
    <dgm:pt modelId="{A254D90B-AC27-49F5-B17C-F1134901CB19}" type="parTrans" cxnId="{69DEB1CD-EB6C-46E9-B3A2-3D197C292E42}">
      <dgm:prSet/>
      <dgm:spPr/>
      <dgm:t>
        <a:bodyPr/>
        <a:lstStyle/>
        <a:p>
          <a:endParaRPr lang="es-CO"/>
        </a:p>
      </dgm:t>
    </dgm:pt>
    <dgm:pt modelId="{E6296483-B56B-4930-BE1D-04393DF77EF3}" type="sibTrans" cxnId="{69DEB1CD-EB6C-46E9-B3A2-3D197C292E42}">
      <dgm:prSet/>
      <dgm:spPr/>
      <dgm:t>
        <a:bodyPr/>
        <a:lstStyle/>
        <a:p>
          <a:endParaRPr lang="es-CO"/>
        </a:p>
      </dgm:t>
    </dgm:pt>
    <dgm:pt modelId="{5DD29527-7A07-4361-9440-5DD996A9D6E7}">
      <dgm:prSet phldrT="[Texto]" custT="1"/>
      <dgm:spPr/>
      <dgm:t>
        <a:bodyPr/>
        <a:lstStyle/>
        <a:p>
          <a:endParaRPr lang="es-CO" sz="1200" b="1" dirty="0"/>
        </a:p>
        <a:p>
          <a:endParaRPr lang="es-CO" sz="1200" b="1" dirty="0"/>
        </a:p>
        <a:p>
          <a:r>
            <a:rPr lang="es-CO" sz="1200" b="1" dirty="0"/>
            <a:t>Adicionar   leche</a:t>
          </a:r>
        </a:p>
        <a:p>
          <a:r>
            <a:rPr lang="es-CO" sz="1200" dirty="0"/>
            <a:t>- Adicionar la otra mitad de la leche</a:t>
          </a:r>
        </a:p>
        <a:p>
          <a:r>
            <a:rPr lang="es-CO" sz="1200" dirty="0"/>
            <a:t>- Concentrar a 55°brix</a:t>
          </a:r>
        </a:p>
        <a:p>
          <a:r>
            <a:rPr lang="es-CO" sz="1200" dirty="0"/>
            <a:t>- Adicionar el tinto</a:t>
          </a:r>
        </a:p>
        <a:p>
          <a:r>
            <a:rPr lang="es-CO" sz="1200" dirty="0"/>
            <a:t>- Concentrar a 65°brix</a:t>
          </a:r>
        </a:p>
        <a:p>
          <a:r>
            <a:rPr lang="es-CO" sz="1200" dirty="0"/>
            <a:t>- Empacar </a:t>
          </a:r>
        </a:p>
        <a:p>
          <a:r>
            <a:rPr lang="es-CO" sz="1200" dirty="0"/>
            <a:t>- Enfriar </a:t>
          </a:r>
        </a:p>
        <a:p>
          <a:endParaRPr lang="es-CO" sz="1100" dirty="0"/>
        </a:p>
        <a:p>
          <a:endParaRPr lang="es-CO" sz="1100" dirty="0"/>
        </a:p>
        <a:p>
          <a:r>
            <a:rPr lang="es-CO" sz="1100" dirty="0"/>
            <a:t>-</a:t>
          </a:r>
        </a:p>
      </dgm:t>
    </dgm:pt>
    <dgm:pt modelId="{6F34B6DF-F631-4CE4-ACB3-6765CCF73DA8}" type="parTrans" cxnId="{38695712-4FBF-43FC-AA28-404FED1F6F74}">
      <dgm:prSet/>
      <dgm:spPr/>
      <dgm:t>
        <a:bodyPr/>
        <a:lstStyle/>
        <a:p>
          <a:endParaRPr lang="es-CO"/>
        </a:p>
      </dgm:t>
    </dgm:pt>
    <dgm:pt modelId="{BB7D9002-F1A0-455C-9501-B44757F0165F}" type="sibTrans" cxnId="{38695712-4FBF-43FC-AA28-404FED1F6F74}">
      <dgm:prSet/>
      <dgm:spPr/>
      <dgm:t>
        <a:bodyPr/>
        <a:lstStyle/>
        <a:p>
          <a:endParaRPr lang="es-CO"/>
        </a:p>
      </dgm:t>
    </dgm:pt>
    <dgm:pt modelId="{803F4EF3-0593-4C90-AFBC-AA87B9361CC0}" type="pres">
      <dgm:prSet presAssocID="{692B9574-75B5-41EC-A551-08EE251756F5}" presName="Name0" presStyleCnt="0">
        <dgm:presLayoutVars>
          <dgm:dir/>
          <dgm:resizeHandles val="exact"/>
        </dgm:presLayoutVars>
      </dgm:prSet>
      <dgm:spPr/>
    </dgm:pt>
    <dgm:pt modelId="{3EF2F049-877F-4BA6-AA48-467DA9434A42}" type="pres">
      <dgm:prSet presAssocID="{E37EAD01-B994-4DDC-8944-696830A04330}" presName="composite" presStyleCnt="0"/>
      <dgm:spPr/>
    </dgm:pt>
    <dgm:pt modelId="{0A58CD9C-9366-4CCA-8A32-41A5A32DAE41}" type="pres">
      <dgm:prSet presAssocID="{E37EAD01-B994-4DDC-8944-696830A04330}" presName="rect1" presStyleLbl="trAlignAcc1" presStyleIdx="0" presStyleCnt="3" custScaleY="145275">
        <dgm:presLayoutVars>
          <dgm:bulletEnabled val="1"/>
        </dgm:presLayoutVars>
      </dgm:prSet>
      <dgm:spPr/>
    </dgm:pt>
    <dgm:pt modelId="{C44FC3F1-EF9B-4361-B8E2-CEA2DF552D6F}" type="pres">
      <dgm:prSet presAssocID="{E37EAD01-B994-4DDC-8944-696830A04330}" presName="rect2" presStyleLbl="fgImgPlace1" presStyleIdx="0" presStyleCnt="3" custScaleX="146132" custScaleY="108881" custLinFactNeighborX="-19374" custLinFactNeighborY="76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1BBB516-9398-4D3F-9CBF-93601708D4B4}" type="pres">
      <dgm:prSet presAssocID="{9AD2FB33-EBC3-4772-9572-DB0F3E2E003E}" presName="sibTrans" presStyleCnt="0"/>
      <dgm:spPr/>
    </dgm:pt>
    <dgm:pt modelId="{96F1BA24-F09A-4DD4-BE1F-6BA495FBBDD4}" type="pres">
      <dgm:prSet presAssocID="{1DEF467E-DAEC-4922-BCD1-13ACBF71FD4C}" presName="composite" presStyleCnt="0"/>
      <dgm:spPr/>
    </dgm:pt>
    <dgm:pt modelId="{2BC4C22E-8A51-4C52-A3D6-E2112137DEBC}" type="pres">
      <dgm:prSet presAssocID="{1DEF467E-DAEC-4922-BCD1-13ACBF71FD4C}" presName="rect1" presStyleLbl="trAlignAcc1" presStyleIdx="1" presStyleCnt="3" custLinFactNeighborX="284" custLinFactNeighborY="-10344">
        <dgm:presLayoutVars>
          <dgm:bulletEnabled val="1"/>
        </dgm:presLayoutVars>
      </dgm:prSet>
      <dgm:spPr/>
    </dgm:pt>
    <dgm:pt modelId="{95AFEC65-1BF0-4C15-853A-021524EEBDCD}" type="pres">
      <dgm:prSet presAssocID="{1DEF467E-DAEC-4922-BCD1-13ACBF71FD4C}" presName="rect2" presStyleLbl="fgImgPlace1" presStyleIdx="1" presStyleCnt="3" custScaleX="153161" custScaleY="102858" custLinFactNeighborX="-24501" custLinFactNeighborY="-94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0736170-15A4-4B2F-94BC-26F50256609A}" type="pres">
      <dgm:prSet presAssocID="{E6296483-B56B-4930-BE1D-04393DF77EF3}" presName="sibTrans" presStyleCnt="0"/>
      <dgm:spPr/>
    </dgm:pt>
    <dgm:pt modelId="{816C39F6-CF03-48AA-8998-DAC04A6FE0C7}" type="pres">
      <dgm:prSet presAssocID="{5DD29527-7A07-4361-9440-5DD996A9D6E7}" presName="composite" presStyleCnt="0"/>
      <dgm:spPr/>
    </dgm:pt>
    <dgm:pt modelId="{DE8A9A01-05DE-4AD4-A7CE-7804B3C1BAC3}" type="pres">
      <dgm:prSet presAssocID="{5DD29527-7A07-4361-9440-5DD996A9D6E7}" presName="rect1" presStyleLbl="trAlignAcc1" presStyleIdx="2" presStyleCnt="3" custScaleY="143179">
        <dgm:presLayoutVars>
          <dgm:bulletEnabled val="1"/>
        </dgm:presLayoutVars>
      </dgm:prSet>
      <dgm:spPr/>
    </dgm:pt>
    <dgm:pt modelId="{B6DB1278-5850-4446-9841-57DD210F5282}" type="pres">
      <dgm:prSet presAssocID="{5DD29527-7A07-4361-9440-5DD996A9D6E7}" presName="rect2" presStyleLbl="fgImgPlace1" presStyleIdx="2" presStyleCnt="3" custScaleX="151309" custScaleY="110176" custLinFactNeighborX="-16577" custLinFactNeighborY="-1376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8695712-4FBF-43FC-AA28-404FED1F6F74}" srcId="{692B9574-75B5-41EC-A551-08EE251756F5}" destId="{5DD29527-7A07-4361-9440-5DD996A9D6E7}" srcOrd="2" destOrd="0" parTransId="{6F34B6DF-F631-4CE4-ACB3-6765CCF73DA8}" sibTransId="{BB7D9002-F1A0-455C-9501-B44757F0165F}"/>
    <dgm:cxn modelId="{B1AC0319-0E58-4BAC-8072-26B559DA4E0E}" type="presOf" srcId="{1DEF467E-DAEC-4922-BCD1-13ACBF71FD4C}" destId="{2BC4C22E-8A51-4C52-A3D6-E2112137DEBC}" srcOrd="0" destOrd="0" presId="urn:microsoft.com/office/officeart/2008/layout/PictureStrips"/>
    <dgm:cxn modelId="{5006DB36-EB01-4242-8E3A-D10FCF021AED}" srcId="{692B9574-75B5-41EC-A551-08EE251756F5}" destId="{E37EAD01-B994-4DDC-8944-696830A04330}" srcOrd="0" destOrd="0" parTransId="{73A7801C-7394-44E0-9A36-93FDBD903D0C}" sibTransId="{9AD2FB33-EBC3-4772-9572-DB0F3E2E003E}"/>
    <dgm:cxn modelId="{9326073D-AEA9-4807-8C9D-956E3C2320E7}" type="presOf" srcId="{E37EAD01-B994-4DDC-8944-696830A04330}" destId="{0A58CD9C-9366-4CCA-8A32-41A5A32DAE41}" srcOrd="0" destOrd="0" presId="urn:microsoft.com/office/officeart/2008/layout/PictureStrips"/>
    <dgm:cxn modelId="{07F0DA68-4E23-449C-B172-0981AC575D7C}" type="presOf" srcId="{5DD29527-7A07-4361-9440-5DD996A9D6E7}" destId="{DE8A9A01-05DE-4AD4-A7CE-7804B3C1BAC3}" srcOrd="0" destOrd="0" presId="urn:microsoft.com/office/officeart/2008/layout/PictureStrips"/>
    <dgm:cxn modelId="{07CF3181-5471-404D-82AE-6DD58269A414}" type="presOf" srcId="{692B9574-75B5-41EC-A551-08EE251756F5}" destId="{803F4EF3-0593-4C90-AFBC-AA87B9361CC0}" srcOrd="0" destOrd="0" presId="urn:microsoft.com/office/officeart/2008/layout/PictureStrips"/>
    <dgm:cxn modelId="{69DEB1CD-EB6C-46E9-B3A2-3D197C292E42}" srcId="{692B9574-75B5-41EC-A551-08EE251756F5}" destId="{1DEF467E-DAEC-4922-BCD1-13ACBF71FD4C}" srcOrd="1" destOrd="0" parTransId="{A254D90B-AC27-49F5-B17C-F1134901CB19}" sibTransId="{E6296483-B56B-4930-BE1D-04393DF77EF3}"/>
    <dgm:cxn modelId="{8EF70752-13AE-44A8-A86D-178C71B4E4CD}" type="presParOf" srcId="{803F4EF3-0593-4C90-AFBC-AA87B9361CC0}" destId="{3EF2F049-877F-4BA6-AA48-467DA9434A42}" srcOrd="0" destOrd="0" presId="urn:microsoft.com/office/officeart/2008/layout/PictureStrips"/>
    <dgm:cxn modelId="{3ED2775E-459F-48E4-9690-6035417DE14E}" type="presParOf" srcId="{3EF2F049-877F-4BA6-AA48-467DA9434A42}" destId="{0A58CD9C-9366-4CCA-8A32-41A5A32DAE41}" srcOrd="0" destOrd="0" presId="urn:microsoft.com/office/officeart/2008/layout/PictureStrips"/>
    <dgm:cxn modelId="{56B843DE-B13D-4366-AE7F-83A8CBE3A266}" type="presParOf" srcId="{3EF2F049-877F-4BA6-AA48-467DA9434A42}" destId="{C44FC3F1-EF9B-4361-B8E2-CEA2DF552D6F}" srcOrd="1" destOrd="0" presId="urn:microsoft.com/office/officeart/2008/layout/PictureStrips"/>
    <dgm:cxn modelId="{3E433420-293A-4E17-81DC-3E4AE5F95642}" type="presParOf" srcId="{803F4EF3-0593-4C90-AFBC-AA87B9361CC0}" destId="{A1BBB516-9398-4D3F-9CBF-93601708D4B4}" srcOrd="1" destOrd="0" presId="urn:microsoft.com/office/officeart/2008/layout/PictureStrips"/>
    <dgm:cxn modelId="{B7BE8992-EC0D-4A07-AC09-9D0D8FE7E37C}" type="presParOf" srcId="{803F4EF3-0593-4C90-AFBC-AA87B9361CC0}" destId="{96F1BA24-F09A-4DD4-BE1F-6BA495FBBDD4}" srcOrd="2" destOrd="0" presId="urn:microsoft.com/office/officeart/2008/layout/PictureStrips"/>
    <dgm:cxn modelId="{7947D262-B533-4F9A-A75D-2AC0B9C52196}" type="presParOf" srcId="{96F1BA24-F09A-4DD4-BE1F-6BA495FBBDD4}" destId="{2BC4C22E-8A51-4C52-A3D6-E2112137DEBC}" srcOrd="0" destOrd="0" presId="urn:microsoft.com/office/officeart/2008/layout/PictureStrips"/>
    <dgm:cxn modelId="{14AB5B37-5E91-40CE-8E30-CE49D6470B09}" type="presParOf" srcId="{96F1BA24-F09A-4DD4-BE1F-6BA495FBBDD4}" destId="{95AFEC65-1BF0-4C15-853A-021524EEBDCD}" srcOrd="1" destOrd="0" presId="urn:microsoft.com/office/officeart/2008/layout/PictureStrips"/>
    <dgm:cxn modelId="{177A5B2C-20ED-495A-AAFC-037B81698F46}" type="presParOf" srcId="{803F4EF3-0593-4C90-AFBC-AA87B9361CC0}" destId="{20736170-15A4-4B2F-94BC-26F50256609A}" srcOrd="3" destOrd="0" presId="urn:microsoft.com/office/officeart/2008/layout/PictureStrips"/>
    <dgm:cxn modelId="{276613B2-3F1F-4B7A-AD6A-DC32E664AC8C}" type="presParOf" srcId="{803F4EF3-0593-4C90-AFBC-AA87B9361CC0}" destId="{816C39F6-CF03-48AA-8998-DAC04A6FE0C7}" srcOrd="4" destOrd="0" presId="urn:microsoft.com/office/officeart/2008/layout/PictureStrips"/>
    <dgm:cxn modelId="{E32D4F9D-FD3E-409A-97FD-19F26BBF8FAC}" type="presParOf" srcId="{816C39F6-CF03-48AA-8998-DAC04A6FE0C7}" destId="{DE8A9A01-05DE-4AD4-A7CE-7804B3C1BAC3}" srcOrd="0" destOrd="0" presId="urn:microsoft.com/office/officeart/2008/layout/PictureStrips"/>
    <dgm:cxn modelId="{A44F9CC5-1DC0-48C0-B70D-6EAF185C650D}" type="presParOf" srcId="{816C39F6-CF03-48AA-8998-DAC04A6FE0C7}" destId="{B6DB1278-5850-4446-9841-57DD210F528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CFBFD7A1-C39B-4641-9659-DCA6277ED85C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0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89" qsCatId="simple" csTypeId="urn:microsoft.com/office/officeart/2005/8/colors/accent1_2#87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1AE889D3-9F0C-485D-984C-40C897B77986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1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90" qsCatId="simple" csTypeId="urn:microsoft.com/office/officeart/2005/8/colors/accent1_2#88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B662A854-6595-49FB-807A-9AF4D6D5CDBD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2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91" qsCatId="simple" csTypeId="urn:microsoft.com/office/officeart/2005/8/colors/accent1_2#89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AB89E18D-0E76-4D95-887E-114B5633E780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3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92" qsCatId="simple" csTypeId="urn:microsoft.com/office/officeart/2005/8/colors/accent1_2#90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E36041BA-82BC-4E0A-957C-F9C3F359B52B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4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93" qsCatId="simple" csTypeId="urn:microsoft.com/office/officeart/2005/8/colors/accent1_2#91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688FF18F-7E51-4F4C-AAB2-391902504786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95.xml><?xml version="1.0" encoding="utf-8"?>
<dgm:dataModel xmlns:dgm="http://schemas.openxmlformats.org/drawingml/2006/diagram" xmlns:a="http://schemas.openxmlformats.org/drawingml/2006/main">
  <dgm:ptLst>
    <dgm:pt modelId="{851E744B-7A54-49AC-B68E-E2991FD85F9E}" type="doc">
      <dgm:prSet loTypeId="urn:microsoft.com/office/officeart/2005/8/layout/cycle2" loCatId="cycle" qsTypeId="urn:microsoft.com/office/officeart/2005/8/quickstyle/simple1#94" qsCatId="simple" csTypeId="urn:microsoft.com/office/officeart/2005/8/colors/accent1_2#92" csCatId="accent1" phldr="1"/>
      <dgm:spPr/>
      <dgm:t>
        <a:bodyPr/>
        <a:lstStyle/>
        <a:p>
          <a:endParaRPr lang="es-CO"/>
        </a:p>
      </dgm:t>
    </dgm:pt>
    <dgm:pt modelId="{B3770CCB-F5E2-4F69-BF6A-1089959EE130}" type="pres">
      <dgm:prSet presAssocID="{851E744B-7A54-49AC-B68E-E2991FD85F9E}" presName="cycle" presStyleCnt="0">
        <dgm:presLayoutVars>
          <dgm:dir/>
          <dgm:resizeHandles val="exact"/>
        </dgm:presLayoutVars>
      </dgm:prSet>
      <dgm:spPr/>
    </dgm:pt>
  </dgm:ptLst>
  <dgm:cxnLst>
    <dgm:cxn modelId="{1DE945C2-63E7-4C68-A28B-01BC688BB8A2}" type="presOf" srcId="{851E744B-7A54-49AC-B68E-E2991FD85F9E}" destId="{B3770CCB-F5E2-4F69-BF6A-1089959EE1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6.xml><?xml version="1.0" encoding="utf-8"?>
<dgm:dataModel xmlns:dgm="http://schemas.openxmlformats.org/drawingml/2006/diagram" xmlns:a="http://schemas.openxmlformats.org/drawingml/2006/main">
  <dgm:ptLst>
    <dgm:pt modelId="{57E10791-1BB5-44B2-B91D-82DAD76E19FA}" type="doc">
      <dgm:prSet loTypeId="urn:microsoft.com/office/officeart/2005/8/layout/cycle2" loCatId="cycle" qsTypeId="urn:microsoft.com/office/officeart/2005/8/quickstyle/simple1#95" qsCatId="simple" csTypeId="urn:microsoft.com/office/officeart/2005/8/colors/accent1_2#93" csCatId="accent1" phldr="1"/>
      <dgm:spPr/>
      <dgm:t>
        <a:bodyPr/>
        <a:lstStyle/>
        <a:p>
          <a:endParaRPr lang="es-CO"/>
        </a:p>
      </dgm:t>
    </dgm:pt>
    <dgm:pt modelId="{94150320-879D-49DE-BA8D-54227E689022}" type="pres">
      <dgm:prSet presAssocID="{57E10791-1BB5-44B2-B91D-82DAD76E19FA}" presName="cycle" presStyleCnt="0">
        <dgm:presLayoutVars>
          <dgm:dir/>
          <dgm:resizeHandles val="exact"/>
        </dgm:presLayoutVars>
      </dgm:prSet>
      <dgm:spPr/>
    </dgm:pt>
  </dgm:ptLst>
  <dgm:cxnLst>
    <dgm:cxn modelId="{13AA8EEB-10E0-45E0-A469-BDB2BDD8EBDF}" type="presOf" srcId="{57E10791-1BB5-44B2-B91D-82DAD76E19FA}" destId="{94150320-879D-49DE-BA8D-54227E6890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7.xml><?xml version="1.0" encoding="utf-8"?>
<dgm:dataModel xmlns:dgm="http://schemas.openxmlformats.org/drawingml/2006/diagram" xmlns:a="http://schemas.openxmlformats.org/drawingml/2006/main">
  <dgm:ptLst>
    <dgm:pt modelId="{3176348D-5999-4423-B96D-41CF02DA70AC}" type="doc">
      <dgm:prSet loTypeId="urn:microsoft.com/office/officeart/2005/8/layout/cycle2" loCatId="cycle" qsTypeId="urn:microsoft.com/office/officeart/2005/8/quickstyle/simple1#96" qsCatId="simple" csTypeId="urn:microsoft.com/office/officeart/2005/8/colors/accent1_2#94" csCatId="accent1" phldr="1"/>
      <dgm:spPr/>
      <dgm:t>
        <a:bodyPr/>
        <a:lstStyle/>
        <a:p>
          <a:endParaRPr lang="es-CO"/>
        </a:p>
      </dgm:t>
    </dgm:pt>
    <dgm:pt modelId="{A1DBD869-4920-4FAE-ABAC-1DDDA7199374}" type="pres">
      <dgm:prSet presAssocID="{3176348D-5999-4423-B96D-41CF02DA70AC}" presName="cycle" presStyleCnt="0">
        <dgm:presLayoutVars>
          <dgm:dir/>
          <dgm:resizeHandles val="exact"/>
        </dgm:presLayoutVars>
      </dgm:prSet>
      <dgm:spPr/>
    </dgm:pt>
  </dgm:ptLst>
  <dgm:cxnLst>
    <dgm:cxn modelId="{A5B6C873-00B5-43FB-B0E8-C590F982CBD4}" type="presOf" srcId="{3176348D-5999-4423-B96D-41CF02DA70AC}" destId="{A1DBD869-4920-4FAE-ABAC-1DDDA7199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8.xml><?xml version="1.0" encoding="utf-8"?>
<dgm:dataModel xmlns:dgm="http://schemas.openxmlformats.org/drawingml/2006/diagram" xmlns:a="http://schemas.openxmlformats.org/drawingml/2006/main">
  <dgm:ptLst>
    <dgm:pt modelId="{79270325-8766-4144-8BA2-1E17F26B0459}" type="doc">
      <dgm:prSet loTypeId="urn:microsoft.com/office/officeart/2005/8/layout/cycle2" loCatId="cycle" qsTypeId="urn:microsoft.com/office/officeart/2005/8/quickstyle/simple1#97" qsCatId="simple" csTypeId="urn:microsoft.com/office/officeart/2005/8/colors/accent1_2#95" csCatId="accent1" phldr="1"/>
      <dgm:spPr/>
      <dgm:t>
        <a:bodyPr/>
        <a:lstStyle/>
        <a:p>
          <a:endParaRPr lang="es-CO"/>
        </a:p>
      </dgm:t>
    </dgm:pt>
    <dgm:pt modelId="{80D2A60E-9286-4E8A-8346-19C1FDDD955B}" type="pres">
      <dgm:prSet presAssocID="{79270325-8766-4144-8BA2-1E17F26B0459}" presName="cycle" presStyleCnt="0">
        <dgm:presLayoutVars>
          <dgm:dir/>
          <dgm:resizeHandles val="exact"/>
        </dgm:presLayoutVars>
      </dgm:prSet>
      <dgm:spPr/>
    </dgm:pt>
  </dgm:ptLst>
  <dgm:cxnLst>
    <dgm:cxn modelId="{CED718CB-819A-4613-8EEC-ABA42EF9A707}" type="presOf" srcId="{79270325-8766-4144-8BA2-1E17F26B0459}" destId="{80D2A60E-9286-4E8A-8346-19C1FDDD95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9.xml><?xml version="1.0" encoding="utf-8"?>
<dgm:dataModel xmlns:dgm="http://schemas.openxmlformats.org/drawingml/2006/diagram" xmlns:a="http://schemas.openxmlformats.org/drawingml/2006/main">
  <dgm:ptLst>
    <dgm:pt modelId="{35046BF0-CABA-43D1-B183-7F77E534557D}" type="doc">
      <dgm:prSet loTypeId="urn:microsoft.com/office/officeart/2005/8/layout/venn1" loCatId="relationship" qsTypeId="urn:microsoft.com/office/officeart/2005/8/quickstyle/simple1#98" qsCatId="simple" csTypeId="urn:microsoft.com/office/officeart/2005/8/colors/accent1_2#96" csCatId="accent1" phldr="1"/>
      <dgm:spPr/>
      <dgm:t>
        <a:bodyPr/>
        <a:lstStyle/>
        <a:p>
          <a:endParaRPr lang="es-CO"/>
        </a:p>
      </dgm:t>
    </dgm:pt>
    <dgm:pt modelId="{7718BBA2-1981-41A9-B0D2-FB5863CAD264}" type="pres">
      <dgm:prSet presAssocID="{35046BF0-CABA-43D1-B183-7F77E534557D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0906E6D2-D5B1-452E-B3B0-FB05B06EA5D1}" type="presOf" srcId="{35046BF0-CABA-43D1-B183-7F77E534557D}" destId="{7718BBA2-1981-41A9-B0D2-FB5863CAD2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8CD9C-9366-4CCA-8A32-41A5A32DAE41}">
      <dsp:nvSpPr>
        <dsp:cNvPr id="0" name=""/>
        <dsp:cNvSpPr/>
      </dsp:nvSpPr>
      <dsp:spPr bwMode="white">
        <a:xfrm>
          <a:off x="1650683" y="203374"/>
          <a:ext cx="5040630" cy="15751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066933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 dirty="0">
            <a:solidFill>
              <a:schemeClr val="dk1"/>
            </a:solidFill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   </a:t>
          </a:r>
          <a:r>
            <a:rPr lang="es-CO" sz="1100" b="1" kern="1200" dirty="0">
              <a:solidFill>
                <a:schemeClr val="dk1"/>
              </a:solidFill>
            </a:rPr>
            <a:t>Selección de la cerezas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solidFill>
                <a:schemeClr val="dk1"/>
              </a:solidFill>
            </a:rPr>
            <a:t>  - Recolección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solidFill>
                <a:schemeClr val="dk1"/>
              </a:solidFill>
            </a:rPr>
            <a:t>  -  Limpieza, selección, clasificación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solidFill>
                <a:schemeClr val="dk1"/>
              </a:solidFill>
            </a:rPr>
            <a:t>  - Desinfección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solidFill>
                <a:schemeClr val="dk1"/>
              </a:solidFill>
            </a:rPr>
            <a:t>  - Despulpado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solidFill>
                <a:schemeClr val="dk1"/>
              </a:solidFill>
            </a:rPr>
            <a:t>  - </a:t>
          </a:r>
          <a:r>
            <a:rPr lang="es-CO" sz="1100" kern="1200" dirty="0" err="1">
              <a:solidFill>
                <a:schemeClr val="dk1"/>
              </a:solidFill>
            </a:rPr>
            <a:t>Desmucilaginado</a:t>
          </a:r>
          <a:endParaRPr lang="es-CO" sz="1100" kern="1200" dirty="0">
            <a:solidFill>
              <a:schemeClr val="dk1"/>
            </a:solidFill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 dirty="0">
            <a:solidFill>
              <a:schemeClr val="dk1"/>
            </a:solidFill>
          </a:endParaRPr>
        </a:p>
      </dsp:txBody>
      <dsp:txXfrm>
        <a:off x="1650683" y="203374"/>
        <a:ext cx="5040630" cy="1575197"/>
      </dsp:txXfrm>
    </dsp:sp>
    <dsp:sp modelId="{C44FC3F1-EF9B-4361-B8E2-CEA2DF552D6F}">
      <dsp:nvSpPr>
        <dsp:cNvPr id="0" name=""/>
        <dsp:cNvSpPr/>
      </dsp:nvSpPr>
      <dsp:spPr bwMode="white">
        <a:xfrm>
          <a:off x="1333913" y="0"/>
          <a:ext cx="1102638" cy="165395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3">
            <a:tint val="5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/>
      </dsp:style>
    </dsp:sp>
    <dsp:sp modelId="{2BC4C22E-8A51-4C52-A3D6-E2112137DEBC}">
      <dsp:nvSpPr>
        <dsp:cNvPr id="0" name=""/>
        <dsp:cNvSpPr/>
      </dsp:nvSpPr>
      <dsp:spPr bwMode="white">
        <a:xfrm>
          <a:off x="1650683" y="2341901"/>
          <a:ext cx="5040630" cy="15751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06693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dirty="0">
              <a:solidFill>
                <a:schemeClr val="dk1"/>
              </a:solidFill>
            </a:rPr>
            <a:t>Procesar  mucilago y  la fruta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dk1"/>
              </a:solidFill>
            </a:rPr>
            <a:t>- Filtrar el mucilago 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dk1"/>
              </a:solidFill>
            </a:rPr>
            <a:t>- Obtener la pulpa de fruta </a:t>
          </a:r>
          <a:endParaRPr lang="es-CO" sz="1000" b="1" kern="1200" dirty="0">
            <a:solidFill>
              <a:schemeClr val="dk1"/>
            </a:solidFill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dirty="0">
              <a:solidFill>
                <a:schemeClr val="dk1"/>
              </a:solidFill>
            </a:rPr>
            <a:t>Establecer la formulación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0" kern="1200" dirty="0">
              <a:solidFill>
                <a:schemeClr val="dk1"/>
              </a:solidFill>
            </a:rPr>
            <a:t>Mucilago + fruta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0" kern="1200" dirty="0">
              <a:solidFill>
                <a:schemeClr val="dk1"/>
              </a:solidFill>
            </a:rPr>
            <a:t>Azúcar + pectina + gelatina (unipack)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0" kern="1200" dirty="0">
              <a:solidFill>
                <a:schemeClr val="dk1"/>
              </a:solidFill>
            </a:rPr>
            <a:t>Acido cítrico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900" b="0" kern="1200" dirty="0">
            <a:solidFill>
              <a:schemeClr val="dk1"/>
            </a:solidFill>
          </a:endParaRPr>
        </a:p>
      </dsp:txBody>
      <dsp:txXfrm>
        <a:off x="1650683" y="2341901"/>
        <a:ext cx="5040630" cy="1575197"/>
      </dsp:txXfrm>
    </dsp:sp>
    <dsp:sp modelId="{95AFEC65-1BF0-4C15-853A-021524EEBDCD}">
      <dsp:nvSpPr>
        <dsp:cNvPr id="0" name=""/>
        <dsp:cNvSpPr/>
      </dsp:nvSpPr>
      <dsp:spPr bwMode="white">
        <a:xfrm>
          <a:off x="1440656" y="2114372"/>
          <a:ext cx="1102638" cy="165395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3">
            <a:tint val="50000"/>
            <a:hueOff val="1050000"/>
            <a:satOff val="50000"/>
            <a:lumOff val="1176"/>
            <a:alpha val="100000"/>
          </a:schemeClr>
        </a:fillRef>
        <a:effectRef idx="0">
          <a:scrgbClr r="0" g="0" b="0"/>
        </a:effectRef>
        <a:fontRef idx="minor"/>
      </dsp:style>
    </dsp:sp>
    <dsp:sp modelId="{DE8A9A01-05DE-4AD4-A7CE-7804B3C1BAC3}">
      <dsp:nvSpPr>
        <dsp:cNvPr id="0" name=""/>
        <dsp:cNvSpPr/>
      </dsp:nvSpPr>
      <dsp:spPr bwMode="white">
        <a:xfrm>
          <a:off x="1650683" y="4480427"/>
          <a:ext cx="5040630" cy="15751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06693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dirty="0">
              <a:solidFill>
                <a:schemeClr val="dk1"/>
              </a:solidFill>
            </a:rPr>
            <a:t>Procesamiento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dk1"/>
              </a:solidFill>
            </a:rPr>
            <a:t>- Mezclar el mucilago y la fruta 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dk1"/>
              </a:solidFill>
            </a:rPr>
            <a:t>- Calentar la mezcla de mucilago y fruta  a 35 </a:t>
          </a:r>
          <a:r>
            <a:rPr lang="es-CO" sz="1000" kern="1200" dirty="0" err="1">
              <a:solidFill>
                <a:schemeClr val="dk1"/>
              </a:solidFill>
            </a:rPr>
            <a:t>°c</a:t>
          </a:r>
          <a:endParaRPr lang="es-CO" sz="1000" kern="1200" dirty="0">
            <a:solidFill>
              <a:schemeClr val="dk1"/>
            </a:solidFill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dk1"/>
              </a:solidFill>
            </a:rPr>
            <a:t>- Adicionar lentamente el unipack y homogenizar 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dk1"/>
              </a:solidFill>
            </a:rPr>
            <a:t>-  Concentrar a ebullición hasta los 70  </a:t>
          </a:r>
          <a:r>
            <a:rPr lang="es-CO" sz="1000" kern="1200" dirty="0" err="1">
              <a:solidFill>
                <a:schemeClr val="dk1"/>
              </a:solidFill>
            </a:rPr>
            <a:t>°brix</a:t>
          </a:r>
          <a:endParaRPr lang="es-CO" sz="1000" kern="1200" dirty="0">
            <a:solidFill>
              <a:schemeClr val="dk1"/>
            </a:solidFill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dk1"/>
              </a:solidFill>
            </a:rPr>
            <a:t>- Adicionar el acido cítrico disuelto en agua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dk1"/>
              </a:solidFill>
            </a:rPr>
            <a:t>- Concentrar el producto a 80  ° </a:t>
          </a:r>
          <a:r>
            <a:rPr lang="es-CO" sz="1000" kern="1200" dirty="0" err="1">
              <a:solidFill>
                <a:schemeClr val="dk1"/>
              </a:solidFill>
            </a:rPr>
            <a:t>brix</a:t>
          </a:r>
          <a:endParaRPr lang="es-CO" sz="1000" kern="1200" dirty="0">
            <a:solidFill>
              <a:schemeClr val="dk1"/>
            </a:solidFill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dk1"/>
              </a:solidFill>
            </a:rPr>
            <a:t>- Moldear y enfriar producto 8 horas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>
              <a:solidFill>
                <a:schemeClr val="dk1"/>
              </a:solidFill>
            </a:rPr>
            <a:t>- Cortar y empacar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kern="1200" dirty="0">
              <a:solidFill>
                <a:schemeClr val="dk1"/>
              </a:solidFill>
            </a:rPr>
            <a:t>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900" kern="1200" dirty="0">
            <a:solidFill>
              <a:schemeClr val="dk1"/>
            </a:solidFill>
          </a:endParaRPr>
        </a:p>
      </dsp:txBody>
      <dsp:txXfrm>
        <a:off x="1650683" y="4480427"/>
        <a:ext cx="5040630" cy="1575197"/>
      </dsp:txXfrm>
    </dsp:sp>
    <dsp:sp modelId="{B6DB1278-5850-4446-9841-57DD210F5282}">
      <dsp:nvSpPr>
        <dsp:cNvPr id="0" name=""/>
        <dsp:cNvSpPr/>
      </dsp:nvSpPr>
      <dsp:spPr bwMode="white">
        <a:xfrm>
          <a:off x="1440656" y="4252899"/>
          <a:ext cx="1102638" cy="165395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3">
            <a:tint val="50000"/>
            <a:hueOff val="2100000"/>
            <a:satOff val="100000"/>
            <a:lumOff val="2353"/>
            <a:alpha val="100000"/>
          </a:schemeClr>
        </a:fillRef>
        <a:effectRef idx="0">
          <a:scrgbClr r="0" g="0" b="0"/>
        </a:effectRef>
        <a:fontRef idx="minor"/>
      </dsp:style>
    </dsp:sp>
  </dsp:spTree>
</dsp:drawing>
</file>

<file path=ppt/diagrams/drawing10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8CD9C-9366-4CCA-8A32-41A5A32DAE41}">
      <dsp:nvSpPr>
        <dsp:cNvPr id="0" name=""/>
        <dsp:cNvSpPr/>
      </dsp:nvSpPr>
      <dsp:spPr bwMode="white">
        <a:xfrm>
          <a:off x="2037884" y="365614"/>
          <a:ext cx="4396739" cy="15407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643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    </a:t>
          </a:r>
          <a:r>
            <a:rPr lang="es-CO" sz="1100" b="1" kern="1200" dirty="0"/>
            <a:t>Selección de la cerezas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  - Recolección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  -  Limpieza, selección, clasificación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  - Desinfección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  - Despulpado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/>
            <a:t>  - </a:t>
          </a:r>
          <a:r>
            <a:rPr lang="es-CO" sz="1100" kern="1200" dirty="0" err="1"/>
            <a:t>Desmucilaginado</a:t>
          </a:r>
          <a:endParaRPr lang="es-CO" sz="11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 dirty="0"/>
        </a:p>
      </dsp:txBody>
      <dsp:txXfrm>
        <a:off x="2037884" y="365614"/>
        <a:ext cx="4396739" cy="1540755"/>
      </dsp:txXfrm>
    </dsp:sp>
    <dsp:sp modelId="{C44FC3F1-EF9B-4361-B8E2-CEA2DF552D6F}">
      <dsp:nvSpPr>
        <dsp:cNvPr id="0" name=""/>
        <dsp:cNvSpPr/>
      </dsp:nvSpPr>
      <dsp:spPr>
        <a:xfrm>
          <a:off x="1569035" y="197555"/>
          <a:ext cx="1284408" cy="157080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4C22E-8A51-4C52-A3D6-E2112137DEBC}">
      <dsp:nvSpPr>
        <dsp:cNvPr id="0" name=""/>
        <dsp:cNvSpPr/>
      </dsp:nvSpPr>
      <dsp:spPr bwMode="white">
        <a:xfrm>
          <a:off x="2025460" y="2185760"/>
          <a:ext cx="4396739" cy="14631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64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dirty="0"/>
            <a:t>Procesar  mucilago y  la fruta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/>
            <a:t>- Filtrar el mucilago  </a:t>
          </a:r>
          <a:endParaRPr lang="es-CO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dirty="0"/>
            <a:t>Establecer la formulación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0" kern="1200" dirty="0"/>
            <a:t>Mucilago + fruta (opcional)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0" kern="1200" dirty="0"/>
            <a:t>Edulmax + Goma Xantan  + acido </a:t>
          </a:r>
          <a:r>
            <a:rPr lang="es-CO" sz="1000" b="0" kern="1200" dirty="0" err="1"/>
            <a:t>citrico</a:t>
          </a:r>
          <a:r>
            <a:rPr lang="es-CO" sz="1000" b="0" kern="1200" dirty="0"/>
            <a:t>   (unipack)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0" kern="1200" dirty="0"/>
            <a:t>Benzoato de sodio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000" b="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900" b="0" kern="1200" dirty="0"/>
        </a:p>
      </dsp:txBody>
      <dsp:txXfrm>
        <a:off x="2025460" y="2185760"/>
        <a:ext cx="4396739" cy="1463125"/>
      </dsp:txXfrm>
    </dsp:sp>
    <dsp:sp modelId="{95AFEC65-1BF0-4C15-853A-021524EEBDCD}">
      <dsp:nvSpPr>
        <dsp:cNvPr id="0" name=""/>
        <dsp:cNvSpPr/>
      </dsp:nvSpPr>
      <dsp:spPr>
        <a:xfrm>
          <a:off x="1705799" y="2063614"/>
          <a:ext cx="1234713" cy="137918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A9A01-05DE-4AD4-A7CE-7804B3C1BAC3}">
      <dsp:nvSpPr>
        <dsp:cNvPr id="0" name=""/>
        <dsp:cNvSpPr/>
      </dsp:nvSpPr>
      <dsp:spPr bwMode="white">
        <a:xfrm>
          <a:off x="2002983" y="3806129"/>
          <a:ext cx="4396739" cy="20388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64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dirty="0"/>
            <a:t>Procesamiento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/>
            <a:t>- Mezclar el mucilago y el agua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/>
            <a:t>- Licuar para homogenizar el mucilago y el agua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/>
            <a:t>- Adicionar lentamente el unipack y licuar para incrementar la viscosidad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/>
            <a:t>- Adicionar el acido cítrico disuelto en agua 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/>
            <a:t>- Adicionar conservante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/>
            <a:t>-  Pasteurizar 80 °C/10 minutos 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/>
            <a:t>- Embotellar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/>
            <a:t>- Esterilizar por 10 minutos a  ebullición 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 dirty="0"/>
            <a:t>- Enfriar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kern="1200" dirty="0"/>
            <a:t>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900" kern="1200" dirty="0"/>
        </a:p>
      </dsp:txBody>
      <dsp:txXfrm>
        <a:off x="2002983" y="3806129"/>
        <a:ext cx="4396739" cy="2038864"/>
      </dsp:txXfrm>
    </dsp:sp>
    <dsp:sp modelId="{B6DB1278-5850-4446-9841-57DD210F5282}">
      <dsp:nvSpPr>
        <dsp:cNvPr id="0" name=""/>
        <dsp:cNvSpPr/>
      </dsp:nvSpPr>
      <dsp:spPr>
        <a:xfrm>
          <a:off x="1728276" y="3940107"/>
          <a:ext cx="1144805" cy="144268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B8DE0-674F-4EDC-926D-090CD9895F96}">
      <dsp:nvSpPr>
        <dsp:cNvPr id="0" name=""/>
        <dsp:cNvSpPr/>
      </dsp:nvSpPr>
      <dsp:spPr>
        <a:xfrm>
          <a:off x="0" y="608"/>
          <a:ext cx="64133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D8F178-EC99-4C1B-8A1D-7EEE3C5AD23C}">
      <dsp:nvSpPr>
        <dsp:cNvPr id="0" name=""/>
        <dsp:cNvSpPr/>
      </dsp:nvSpPr>
      <dsp:spPr bwMode="white">
        <a:xfrm>
          <a:off x="0" y="608"/>
          <a:ext cx="6413357" cy="99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Liderar procesos I+D+i en la generación  de nuevos productos </a:t>
          </a:r>
          <a:endParaRPr lang="en-US" sz="2800" kern="1200" dirty="0"/>
        </a:p>
      </dsp:txBody>
      <dsp:txXfrm>
        <a:off x="0" y="608"/>
        <a:ext cx="6413357" cy="997226"/>
      </dsp:txXfrm>
    </dsp:sp>
    <dsp:sp modelId="{8B06C341-8769-4226-BC6C-C3AB2C9D9464}">
      <dsp:nvSpPr>
        <dsp:cNvPr id="0" name=""/>
        <dsp:cNvSpPr/>
      </dsp:nvSpPr>
      <dsp:spPr>
        <a:xfrm>
          <a:off x="0" y="997834"/>
          <a:ext cx="6413357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A16776-B246-4035-9502-673E4E16DF3C}">
      <dsp:nvSpPr>
        <dsp:cNvPr id="0" name=""/>
        <dsp:cNvSpPr/>
      </dsp:nvSpPr>
      <dsp:spPr bwMode="white">
        <a:xfrm>
          <a:off x="0" y="997834"/>
          <a:ext cx="6413357" cy="99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El desarrollo tecnológico para la creación de nuevos procesos </a:t>
          </a:r>
          <a:endParaRPr lang="en-US" sz="2800" kern="1200" dirty="0"/>
        </a:p>
      </dsp:txBody>
      <dsp:txXfrm>
        <a:off x="0" y="997834"/>
        <a:ext cx="6413357" cy="997226"/>
      </dsp:txXfrm>
    </dsp:sp>
    <dsp:sp modelId="{BEA0EB55-CDD6-4785-B239-960F8D70C0A9}">
      <dsp:nvSpPr>
        <dsp:cNvPr id="0" name=""/>
        <dsp:cNvSpPr/>
      </dsp:nvSpPr>
      <dsp:spPr>
        <a:xfrm>
          <a:off x="0" y="1995060"/>
          <a:ext cx="6413357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58BAE-8A70-4149-B2E5-6C30149D4B9E}">
      <dsp:nvSpPr>
        <dsp:cNvPr id="0" name=""/>
        <dsp:cNvSpPr/>
      </dsp:nvSpPr>
      <dsp:spPr bwMode="white">
        <a:xfrm>
          <a:off x="0" y="1995060"/>
          <a:ext cx="6413357" cy="99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Potencializar la cadena de agregación de valor del café </a:t>
          </a:r>
          <a:endParaRPr lang="en-US" sz="2800" kern="1200" dirty="0"/>
        </a:p>
      </dsp:txBody>
      <dsp:txXfrm>
        <a:off x="0" y="1995060"/>
        <a:ext cx="6413357" cy="997226"/>
      </dsp:txXfrm>
    </dsp:sp>
    <dsp:sp modelId="{8CE0D3B7-3569-4B97-A1F2-0130CF4156C4}">
      <dsp:nvSpPr>
        <dsp:cNvPr id="0" name=""/>
        <dsp:cNvSpPr/>
      </dsp:nvSpPr>
      <dsp:spPr>
        <a:xfrm>
          <a:off x="0" y="2992287"/>
          <a:ext cx="6413357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91D73-20AA-4CDE-A647-CFE8ED90FAC2}">
      <dsp:nvSpPr>
        <dsp:cNvPr id="0" name=""/>
        <dsp:cNvSpPr/>
      </dsp:nvSpPr>
      <dsp:spPr bwMode="white">
        <a:xfrm>
          <a:off x="0" y="2992287"/>
          <a:ext cx="6413357" cy="99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Reducir el impacto ambiental generado por la caficultura</a:t>
          </a:r>
          <a:endParaRPr lang="en-US" sz="2800" kern="1200" dirty="0"/>
        </a:p>
      </dsp:txBody>
      <dsp:txXfrm>
        <a:off x="0" y="2992287"/>
        <a:ext cx="6413357" cy="997226"/>
      </dsp:txXfrm>
    </dsp:sp>
    <dsp:sp modelId="{323C703A-A5E5-46A8-82B7-4F03303EB4AC}">
      <dsp:nvSpPr>
        <dsp:cNvPr id="0" name=""/>
        <dsp:cNvSpPr/>
      </dsp:nvSpPr>
      <dsp:spPr>
        <a:xfrm>
          <a:off x="0" y="3989513"/>
          <a:ext cx="641335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01026-CBF7-42D7-A79C-EC95DB88580D}">
      <dsp:nvSpPr>
        <dsp:cNvPr id="0" name=""/>
        <dsp:cNvSpPr/>
      </dsp:nvSpPr>
      <dsp:spPr bwMode="white">
        <a:xfrm>
          <a:off x="0" y="3989513"/>
          <a:ext cx="6413357" cy="997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Fomentar el emprendimiento y el fortalecimiento de las empresas cafeteras </a:t>
          </a:r>
          <a:endParaRPr lang="en-US" sz="2800" kern="1200" dirty="0"/>
        </a:p>
      </dsp:txBody>
      <dsp:txXfrm>
        <a:off x="0" y="3989513"/>
        <a:ext cx="6413357" cy="997226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8CD9C-9366-4CCA-8A32-41A5A32DAE41}">
      <dsp:nvSpPr>
        <dsp:cNvPr id="0" name=""/>
        <dsp:cNvSpPr/>
      </dsp:nvSpPr>
      <dsp:spPr bwMode="white">
        <a:xfrm>
          <a:off x="1440656" y="218439"/>
          <a:ext cx="5476875" cy="17115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159271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 dirty="0">
            <a:solidFill>
              <a:schemeClr val="dk1"/>
            </a:solidFill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   </a:t>
          </a:r>
          <a:r>
            <a:rPr lang="es-CO" sz="1100" b="1" kern="1200" dirty="0">
              <a:solidFill>
                <a:schemeClr val="dk1"/>
              </a:solidFill>
            </a:rPr>
            <a:t>Selección de la cerezas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solidFill>
                <a:schemeClr val="dk1"/>
              </a:solidFill>
            </a:rPr>
            <a:t>  - Recolección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solidFill>
                <a:schemeClr val="dk1"/>
              </a:solidFill>
            </a:rPr>
            <a:t>l -  Limpieza, selección, clasificación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solidFill>
                <a:schemeClr val="dk1"/>
              </a:solidFill>
            </a:rPr>
            <a:t>  - Desinfección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solidFill>
                <a:schemeClr val="dk1"/>
              </a:solidFill>
            </a:rPr>
            <a:t>  - Despulpado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solidFill>
                <a:schemeClr val="dk1"/>
              </a:solidFill>
            </a:rPr>
            <a:t>  - Lavado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 dirty="0">
            <a:solidFill>
              <a:schemeClr val="dk1"/>
            </a:solidFill>
          </a:endParaRPr>
        </a:p>
      </dsp:txBody>
      <dsp:txXfrm>
        <a:off x="1440656" y="218439"/>
        <a:ext cx="5476875" cy="1711523"/>
      </dsp:txXfrm>
    </dsp:sp>
    <dsp:sp modelId="{C44FC3F1-EF9B-4361-B8E2-CEA2DF552D6F}">
      <dsp:nvSpPr>
        <dsp:cNvPr id="0" name=""/>
        <dsp:cNvSpPr/>
      </dsp:nvSpPr>
      <dsp:spPr bwMode="white">
        <a:xfrm>
          <a:off x="1096472" y="0"/>
          <a:ext cx="1198066" cy="179710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3">
            <a:tint val="5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/>
      </dsp:style>
    </dsp:sp>
    <dsp:sp modelId="{2BC4C22E-8A51-4C52-A3D6-E2112137DEBC}">
      <dsp:nvSpPr>
        <dsp:cNvPr id="0" name=""/>
        <dsp:cNvSpPr/>
      </dsp:nvSpPr>
      <dsp:spPr bwMode="white">
        <a:xfrm>
          <a:off x="1440656" y="2585157"/>
          <a:ext cx="5476875" cy="17115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159271" tIns="34290" rIns="34290" bIns="3429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dk1"/>
              </a:solidFill>
            </a:rPr>
            <a:t>Procesar la pulpa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kern="1200" dirty="0">
              <a:solidFill>
                <a:schemeClr val="dk1"/>
              </a:solidFill>
            </a:rPr>
            <a:t>- Poner las cascaras de café en una recipiente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kern="1200" dirty="0">
              <a:solidFill>
                <a:schemeClr val="dk1"/>
              </a:solidFill>
            </a:rPr>
            <a:t>- Adicionar 1.5 g de bicarbonato por kg de cascara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kern="1200" dirty="0">
              <a:solidFill>
                <a:schemeClr val="dk1"/>
              </a:solidFill>
            </a:rPr>
            <a:t>- Adicionar agua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kern="1200" dirty="0">
              <a:solidFill>
                <a:schemeClr val="dk1"/>
              </a:solidFill>
            </a:rPr>
            <a:t>- Hervir por 1 hora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kern="1200" dirty="0">
              <a:solidFill>
                <a:schemeClr val="dk1"/>
              </a:solidFill>
            </a:rPr>
            <a:t>- Lavar la cascara </a:t>
          </a:r>
        </a:p>
      </dsp:txBody>
      <dsp:txXfrm>
        <a:off x="1440656" y="2585157"/>
        <a:ext cx="5476875" cy="1711523"/>
      </dsp:txXfrm>
    </dsp:sp>
    <dsp:sp modelId="{95AFEC65-1BF0-4C15-853A-021524EEBDCD}">
      <dsp:nvSpPr>
        <dsp:cNvPr id="0" name=""/>
        <dsp:cNvSpPr/>
      </dsp:nvSpPr>
      <dsp:spPr bwMode="white">
        <a:xfrm>
          <a:off x="1212453" y="2337937"/>
          <a:ext cx="1198066" cy="179710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3">
            <a:tint val="50000"/>
            <a:hueOff val="1050000"/>
            <a:satOff val="50000"/>
            <a:lumOff val="1176"/>
            <a:alpha val="100000"/>
          </a:schemeClr>
        </a:fillRef>
        <a:effectRef idx="0">
          <a:scrgbClr r="0" g="0" b="0"/>
        </a:effectRef>
        <a:fontRef idx="minor"/>
      </dsp:style>
    </dsp:sp>
    <dsp:sp modelId="{DE8A9A01-05DE-4AD4-A7CE-7804B3C1BAC3}">
      <dsp:nvSpPr>
        <dsp:cNvPr id="0" name=""/>
        <dsp:cNvSpPr/>
      </dsp:nvSpPr>
      <dsp:spPr bwMode="white">
        <a:xfrm>
          <a:off x="1440656" y="4951875"/>
          <a:ext cx="5476875" cy="17115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159271" tIns="34290" rIns="34290" bIns="3429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>
              <a:solidFill>
                <a:schemeClr val="dk1"/>
              </a:solidFill>
            </a:rPr>
            <a:t>Procesamiento de las cerezas caladas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kern="1200" dirty="0">
              <a:solidFill>
                <a:schemeClr val="dk1"/>
              </a:solidFill>
            </a:rPr>
            <a:t>- Establecer la formulación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kern="1200" dirty="0">
              <a:solidFill>
                <a:schemeClr val="dk1"/>
              </a:solidFill>
            </a:rPr>
            <a:t>- Disolver la panela en el tinto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kern="1200" dirty="0">
              <a:solidFill>
                <a:schemeClr val="dk1"/>
              </a:solidFill>
            </a:rPr>
            <a:t>- Adicionar la dextrosa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kern="1200" dirty="0">
              <a:solidFill>
                <a:schemeClr val="dk1"/>
              </a:solidFill>
            </a:rPr>
            <a:t>-  Adicionar la canela y el anís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kern="1200" dirty="0">
              <a:solidFill>
                <a:schemeClr val="dk1"/>
              </a:solidFill>
            </a:rPr>
            <a:t>- Adicionar las cascaritas de café y realizar agitación constante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kern="1200" dirty="0">
              <a:solidFill>
                <a:schemeClr val="dk1"/>
              </a:solidFill>
            </a:rPr>
            <a:t>-  Concentrar la formulación a ebullición 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600" kern="1200" dirty="0">
            <a:solidFill>
              <a:schemeClr val="dk1"/>
            </a:solidFill>
          </a:endParaRPr>
        </a:p>
      </dsp:txBody>
      <dsp:txXfrm>
        <a:off x="1440656" y="4951875"/>
        <a:ext cx="5476875" cy="1711523"/>
      </dsp:txXfrm>
    </dsp:sp>
    <dsp:sp modelId="{B6DB1278-5850-4446-9841-57DD210F5282}">
      <dsp:nvSpPr>
        <dsp:cNvPr id="0" name=""/>
        <dsp:cNvSpPr/>
      </dsp:nvSpPr>
      <dsp:spPr bwMode="white">
        <a:xfrm>
          <a:off x="1212453" y="4704655"/>
          <a:ext cx="1198066" cy="179710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3">
            <a:tint val="50000"/>
            <a:hueOff val="2100000"/>
            <a:satOff val="100000"/>
            <a:lumOff val="2353"/>
            <a:alpha val="100000"/>
          </a:schemeClr>
        </a:fillRef>
        <a:effectRef idx="0">
          <a:scrgbClr r="0" g="0" b="0"/>
        </a:effectRef>
        <a:fontRef idx="minor"/>
      </dsp:style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8CD9C-9366-4CCA-8A32-41A5A32DAE41}">
      <dsp:nvSpPr>
        <dsp:cNvPr id="0" name=""/>
        <dsp:cNvSpPr/>
      </dsp:nvSpPr>
      <dsp:spPr bwMode="white">
        <a:xfrm>
          <a:off x="1440656" y="218439"/>
          <a:ext cx="5476875" cy="17115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159271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 dirty="0">
            <a:solidFill>
              <a:schemeClr val="dk1"/>
            </a:solidFill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 </a:t>
          </a:r>
          <a:r>
            <a:rPr lang="es-CO" sz="1200" b="1" kern="1200" dirty="0">
              <a:solidFill>
                <a:schemeClr val="dk1"/>
              </a:solidFill>
            </a:rPr>
            <a:t>Determinar la calidad de la leche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  - Filtrar y medir la leche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 -  Pruebas de plataforma ( Alcohol – Densidad – Acidez – féculas)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  - Adicionar Bicarbonato – Neutralizar acidez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  - Dividir la leche en dos partes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  - Calentar  solo una parte de leche  a 45° C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dk1"/>
              </a:solidFill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 dirty="0">
            <a:solidFill>
              <a:schemeClr val="dk1"/>
            </a:solidFill>
          </a:endParaRPr>
        </a:p>
      </dsp:txBody>
      <dsp:txXfrm>
        <a:off x="1440656" y="218439"/>
        <a:ext cx="5476875" cy="1711523"/>
      </dsp:txXfrm>
    </dsp:sp>
    <dsp:sp modelId="{C44FC3F1-EF9B-4361-B8E2-CEA2DF552D6F}">
      <dsp:nvSpPr>
        <dsp:cNvPr id="0" name=""/>
        <dsp:cNvSpPr/>
      </dsp:nvSpPr>
      <dsp:spPr bwMode="white">
        <a:xfrm>
          <a:off x="1053615" y="0"/>
          <a:ext cx="1198066" cy="179710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3">
            <a:tint val="5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/>
      </dsp:style>
    </dsp:sp>
    <dsp:sp modelId="{2BC4C22E-8A51-4C52-A3D6-E2112137DEBC}">
      <dsp:nvSpPr>
        <dsp:cNvPr id="0" name=""/>
        <dsp:cNvSpPr/>
      </dsp:nvSpPr>
      <dsp:spPr bwMode="white">
        <a:xfrm>
          <a:off x="1456211" y="2408117"/>
          <a:ext cx="5476875" cy="17115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159271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kern="1200" dirty="0">
              <a:solidFill>
                <a:schemeClr val="dk1"/>
              </a:solidFill>
            </a:rPr>
            <a:t> </a:t>
          </a:r>
          <a:r>
            <a:rPr lang="es-CO" sz="1200" b="1" kern="1200" dirty="0">
              <a:solidFill>
                <a:schemeClr val="dk1"/>
              </a:solidFill>
            </a:rPr>
            <a:t>Adicionar los insumos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- Pesar y mezclar el  azúcar + fécula + citrato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- Adicionar la mezcla lentamente (unipack)  45° C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- Concentrar el producto a 55 </a:t>
          </a:r>
          <a:r>
            <a:rPr lang="es-CO" sz="1200" kern="1200" dirty="0" err="1">
              <a:solidFill>
                <a:schemeClr val="dk1"/>
              </a:solidFill>
            </a:rPr>
            <a:t>°Brix</a:t>
          </a:r>
          <a:endParaRPr lang="es-CO" sz="1200" kern="1200" dirty="0">
            <a:solidFill>
              <a:schemeClr val="dk1"/>
            </a:solidFill>
          </a:endParaRPr>
        </a:p>
      </dsp:txBody>
      <dsp:txXfrm>
        <a:off x="1456211" y="2408117"/>
        <a:ext cx="5476875" cy="1711523"/>
      </dsp:txXfrm>
    </dsp:sp>
    <dsp:sp modelId="{95AFEC65-1BF0-4C15-853A-021524EEBDCD}">
      <dsp:nvSpPr>
        <dsp:cNvPr id="0" name=""/>
        <dsp:cNvSpPr/>
      </dsp:nvSpPr>
      <dsp:spPr bwMode="white">
        <a:xfrm>
          <a:off x="1020800" y="2172655"/>
          <a:ext cx="1198066" cy="179710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3">
            <a:tint val="50000"/>
            <a:hueOff val="1050000"/>
            <a:satOff val="50000"/>
            <a:lumOff val="1176"/>
            <a:alpha val="100000"/>
          </a:schemeClr>
        </a:fillRef>
        <a:effectRef idx="0">
          <a:scrgbClr r="0" g="0" b="0"/>
        </a:effectRef>
        <a:fontRef idx="minor"/>
      </dsp:style>
    </dsp:sp>
    <dsp:sp modelId="{DE8A9A01-05DE-4AD4-A7CE-7804B3C1BAC3}">
      <dsp:nvSpPr>
        <dsp:cNvPr id="0" name=""/>
        <dsp:cNvSpPr/>
      </dsp:nvSpPr>
      <dsp:spPr bwMode="white">
        <a:xfrm>
          <a:off x="1440656" y="4951875"/>
          <a:ext cx="5476875" cy="17115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159271" tIns="45719" rIns="45719" bIns="45719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b="1" kern="1200" dirty="0">
            <a:solidFill>
              <a:schemeClr val="dk1"/>
            </a:solidFill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b="1" kern="1200" dirty="0">
            <a:solidFill>
              <a:schemeClr val="dk1"/>
            </a:solidFill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schemeClr val="dk1"/>
              </a:solidFill>
            </a:rPr>
            <a:t>Adicionar   leche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- Adicionar la otra mitad de la leche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- Concentrar a 55°brix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- Adicionar el tinto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- Concentrar a 65°brix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- Empacar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dk1"/>
              </a:solidFill>
            </a:rPr>
            <a:t>- Enfriar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100" kern="1200" dirty="0">
            <a:solidFill>
              <a:schemeClr val="dk1"/>
            </a:solidFill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100" kern="1200" dirty="0">
            <a:solidFill>
              <a:schemeClr val="dk1"/>
            </a:solidFill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solidFill>
                <a:schemeClr val="dk1"/>
              </a:solidFill>
            </a:rPr>
            <a:t>-</a:t>
          </a:r>
        </a:p>
      </dsp:txBody>
      <dsp:txXfrm>
        <a:off x="1440656" y="4951875"/>
        <a:ext cx="5476875" cy="1711523"/>
      </dsp:txXfrm>
    </dsp:sp>
    <dsp:sp modelId="{B6DB1278-5850-4446-9841-57DD210F5282}">
      <dsp:nvSpPr>
        <dsp:cNvPr id="0" name=""/>
        <dsp:cNvSpPr/>
      </dsp:nvSpPr>
      <dsp:spPr bwMode="white">
        <a:xfrm>
          <a:off x="1081196" y="4480213"/>
          <a:ext cx="1198066" cy="179710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3">
            <a:tint val="50000"/>
            <a:hueOff val="2100000"/>
            <a:satOff val="100000"/>
            <a:lumOff val="2353"/>
            <a:alpha val="100000"/>
          </a:schemeClr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0.xml><?xml version="1.0" encoding="utf-8"?>
<dgm:styleDef xmlns:dgm="http://schemas.openxmlformats.org/drawingml/2006/diagram" xmlns:a="http://schemas.openxmlformats.org/drawingml/2006/main" uniqueId="urn:microsoft.com/office/officeart/2005/8/quickstyle/simple1#9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1.xml><?xml version="1.0" encoding="utf-8"?>
<dgm:styleDef xmlns:dgm="http://schemas.openxmlformats.org/drawingml/2006/diagram" xmlns:a="http://schemas.openxmlformats.org/drawingml/2006/main" uniqueId="urn:microsoft.com/office/officeart/2005/8/quickstyle/simple1#10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2.xml><?xml version="1.0" encoding="utf-8"?>
<dgm:styleDef xmlns:dgm="http://schemas.openxmlformats.org/drawingml/2006/diagram" xmlns:a="http://schemas.openxmlformats.org/drawingml/2006/main" uniqueId="urn:microsoft.com/office/officeart/2005/8/quickstyle/simple1#10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3.xml><?xml version="1.0" encoding="utf-8"?>
<dgm:styleDef xmlns:dgm="http://schemas.openxmlformats.org/drawingml/2006/diagram" xmlns:a="http://schemas.openxmlformats.org/drawingml/2006/main" uniqueId="urn:microsoft.com/office/officeart/2005/8/quickstyle/simple1#10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4.xml><?xml version="1.0" encoding="utf-8"?>
<dgm:styleDef xmlns:dgm="http://schemas.openxmlformats.org/drawingml/2006/diagram" xmlns:a="http://schemas.openxmlformats.org/drawingml/2006/main" uniqueId="urn:microsoft.com/office/officeart/2005/8/quickstyle/simple1#10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5.xml><?xml version="1.0" encoding="utf-8"?>
<dgm:styleDef xmlns:dgm="http://schemas.openxmlformats.org/drawingml/2006/diagram" xmlns:a="http://schemas.openxmlformats.org/drawingml/2006/main" uniqueId="urn:microsoft.com/office/officeart/2005/8/quickstyle/simple1#10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6.xml><?xml version="1.0" encoding="utf-8"?>
<dgm:styleDef xmlns:dgm="http://schemas.openxmlformats.org/drawingml/2006/diagram" xmlns:a="http://schemas.openxmlformats.org/drawingml/2006/main" uniqueId="urn:microsoft.com/office/officeart/2005/8/quickstyle/simple1#10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7.xml><?xml version="1.0" encoding="utf-8"?>
<dgm:styleDef xmlns:dgm="http://schemas.openxmlformats.org/drawingml/2006/diagram" xmlns:a="http://schemas.openxmlformats.org/drawingml/2006/main" uniqueId="urn:microsoft.com/office/officeart/2005/8/quickstyle/simple1#10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8.xml><?xml version="1.0" encoding="utf-8"?>
<dgm:styleDef xmlns:dgm="http://schemas.openxmlformats.org/drawingml/2006/diagram" xmlns:a="http://schemas.openxmlformats.org/drawingml/2006/main" uniqueId="urn:microsoft.com/office/officeart/2005/8/quickstyle/simple1#10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9.xml><?xml version="1.0" encoding="utf-8"?>
<dgm:styleDef xmlns:dgm="http://schemas.openxmlformats.org/drawingml/2006/diagram" xmlns:a="http://schemas.openxmlformats.org/drawingml/2006/main" uniqueId="urn:microsoft.com/office/officeart/2005/8/quickstyle/simple1#10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0.xml><?xml version="1.0" encoding="utf-8"?>
<dgm:styleDef xmlns:dgm="http://schemas.openxmlformats.org/drawingml/2006/diagram" xmlns:a="http://schemas.openxmlformats.org/drawingml/2006/main" uniqueId="urn:microsoft.com/office/officeart/2005/8/quickstyle/simple1#10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1.xml><?xml version="1.0" encoding="utf-8"?>
<dgm:styleDef xmlns:dgm="http://schemas.openxmlformats.org/drawingml/2006/diagram" xmlns:a="http://schemas.openxmlformats.org/drawingml/2006/main" uniqueId="urn:microsoft.com/office/officeart/2005/8/quickstyle/simple1#1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2.xml><?xml version="1.0" encoding="utf-8"?>
<dgm:styleDef xmlns:dgm="http://schemas.openxmlformats.org/drawingml/2006/diagram" xmlns:a="http://schemas.openxmlformats.org/drawingml/2006/main" uniqueId="urn:microsoft.com/office/officeart/2005/8/quickstyle/simple1#1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3.xml><?xml version="1.0" encoding="utf-8"?>
<dgm:styleDef xmlns:dgm="http://schemas.openxmlformats.org/drawingml/2006/diagram" xmlns:a="http://schemas.openxmlformats.org/drawingml/2006/main" uniqueId="urn:microsoft.com/office/officeart/2005/8/quickstyle/simple1#1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4.xml><?xml version="1.0" encoding="utf-8"?>
<dgm:styleDef xmlns:dgm="http://schemas.openxmlformats.org/drawingml/2006/diagram" xmlns:a="http://schemas.openxmlformats.org/drawingml/2006/main" uniqueId="urn:microsoft.com/office/officeart/2005/8/quickstyle/simple1#1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5.xml><?xml version="1.0" encoding="utf-8"?>
<dgm:styleDef xmlns:dgm="http://schemas.openxmlformats.org/drawingml/2006/diagram" xmlns:a="http://schemas.openxmlformats.org/drawingml/2006/main" uniqueId="urn:microsoft.com/office/officeart/2005/8/quickstyle/simple1#11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6.xml><?xml version="1.0" encoding="utf-8"?>
<dgm:styleDef xmlns:dgm="http://schemas.openxmlformats.org/drawingml/2006/diagram" xmlns:a="http://schemas.openxmlformats.org/drawingml/2006/main" uniqueId="urn:microsoft.com/office/officeart/2005/8/quickstyle/simple1#11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7.xml><?xml version="1.0" encoding="utf-8"?>
<dgm:styleDef xmlns:dgm="http://schemas.openxmlformats.org/drawingml/2006/diagram" xmlns:a="http://schemas.openxmlformats.org/drawingml/2006/main" uniqueId="urn:microsoft.com/office/officeart/2005/8/quickstyle/simple1#11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8.xml><?xml version="1.0" encoding="utf-8"?>
<dgm:styleDef xmlns:dgm="http://schemas.openxmlformats.org/drawingml/2006/diagram" xmlns:a="http://schemas.openxmlformats.org/drawingml/2006/main" uniqueId="urn:microsoft.com/office/officeart/2005/8/quickstyle/simple1#11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9.xml><?xml version="1.0" encoding="utf-8"?>
<dgm:styleDef xmlns:dgm="http://schemas.openxmlformats.org/drawingml/2006/diagram" xmlns:a="http://schemas.openxmlformats.org/drawingml/2006/main" uniqueId="urn:microsoft.com/office/officeart/2005/8/quickstyle/simple1#11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0.xml><?xml version="1.0" encoding="utf-8"?>
<dgm:styleDef xmlns:dgm="http://schemas.openxmlformats.org/drawingml/2006/diagram" xmlns:a="http://schemas.openxmlformats.org/drawingml/2006/main" uniqueId="urn:microsoft.com/office/officeart/2005/8/quickstyle/simple1#11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#1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1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1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1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#2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#2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#2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#2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#2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#2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#2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#2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#2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#2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#3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#3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#3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#3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#3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#3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#3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#3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#4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#4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#4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#4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#4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#4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#4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#4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#4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#4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#5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#5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#5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#5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#5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#5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#5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#5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#5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12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#5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#6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#6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#6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#6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#6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#6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#6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#6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#6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#6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#7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#7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#7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#7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1#7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1#7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1#7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1#7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#7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1#7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simple1#8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2.xml><?xml version="1.0" encoding="utf-8"?>
<dgm:styleDef xmlns:dgm="http://schemas.openxmlformats.org/drawingml/2006/diagram" xmlns:a="http://schemas.openxmlformats.org/drawingml/2006/main" uniqueId="urn:microsoft.com/office/officeart/2005/8/quickstyle/simple1#8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3.xml><?xml version="1.0" encoding="utf-8"?>
<dgm:styleDef xmlns:dgm="http://schemas.openxmlformats.org/drawingml/2006/diagram" xmlns:a="http://schemas.openxmlformats.org/drawingml/2006/main" uniqueId="urn:microsoft.com/office/officeart/2005/8/quickstyle/simple1#8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4.xml><?xml version="1.0" encoding="utf-8"?>
<dgm:styleDef xmlns:dgm="http://schemas.openxmlformats.org/drawingml/2006/diagram" xmlns:a="http://schemas.openxmlformats.org/drawingml/2006/main" uniqueId="urn:microsoft.com/office/officeart/2005/8/quickstyle/simple1#8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5.xml><?xml version="1.0" encoding="utf-8"?>
<dgm:styleDef xmlns:dgm="http://schemas.openxmlformats.org/drawingml/2006/diagram" xmlns:a="http://schemas.openxmlformats.org/drawingml/2006/main" uniqueId="urn:microsoft.com/office/officeart/2005/8/quickstyle/simple1#8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6.xml><?xml version="1.0" encoding="utf-8"?>
<dgm:styleDef xmlns:dgm="http://schemas.openxmlformats.org/drawingml/2006/diagram" xmlns:a="http://schemas.openxmlformats.org/drawingml/2006/main" uniqueId="urn:microsoft.com/office/officeart/2005/8/quickstyle/simple1#8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7.xml><?xml version="1.0" encoding="utf-8"?>
<dgm:styleDef xmlns:dgm="http://schemas.openxmlformats.org/drawingml/2006/diagram" xmlns:a="http://schemas.openxmlformats.org/drawingml/2006/main" uniqueId="urn:microsoft.com/office/officeart/2005/8/quickstyle/simple1#8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8.xml><?xml version="1.0" encoding="utf-8"?>
<dgm:styleDef xmlns:dgm="http://schemas.openxmlformats.org/drawingml/2006/diagram" xmlns:a="http://schemas.openxmlformats.org/drawingml/2006/main" uniqueId="urn:microsoft.com/office/officeart/2005/8/quickstyle/simple1#8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9.xml><?xml version="1.0" encoding="utf-8"?>
<dgm:styleDef xmlns:dgm="http://schemas.openxmlformats.org/drawingml/2006/diagram" xmlns:a="http://schemas.openxmlformats.org/drawingml/2006/main" uniqueId="urn:microsoft.com/office/officeart/2005/8/quickstyle/simple1#8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0.xml><?xml version="1.0" encoding="utf-8"?>
<dgm:styleDef xmlns:dgm="http://schemas.openxmlformats.org/drawingml/2006/diagram" xmlns:a="http://schemas.openxmlformats.org/drawingml/2006/main" uniqueId="urn:microsoft.com/office/officeart/2005/8/quickstyle/simple1#8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1.xml><?xml version="1.0" encoding="utf-8"?>
<dgm:styleDef xmlns:dgm="http://schemas.openxmlformats.org/drawingml/2006/diagram" xmlns:a="http://schemas.openxmlformats.org/drawingml/2006/main" uniqueId="urn:microsoft.com/office/officeart/2005/8/quickstyle/simple1#9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2.xml><?xml version="1.0" encoding="utf-8"?>
<dgm:styleDef xmlns:dgm="http://schemas.openxmlformats.org/drawingml/2006/diagram" xmlns:a="http://schemas.openxmlformats.org/drawingml/2006/main" uniqueId="urn:microsoft.com/office/officeart/2005/8/quickstyle/simple1#9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3.xml><?xml version="1.0" encoding="utf-8"?>
<dgm:styleDef xmlns:dgm="http://schemas.openxmlformats.org/drawingml/2006/diagram" xmlns:a="http://schemas.openxmlformats.org/drawingml/2006/main" uniqueId="urn:microsoft.com/office/officeart/2005/8/quickstyle/simple1#9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4.xml><?xml version="1.0" encoding="utf-8"?>
<dgm:styleDef xmlns:dgm="http://schemas.openxmlformats.org/drawingml/2006/diagram" xmlns:a="http://schemas.openxmlformats.org/drawingml/2006/main" uniqueId="urn:microsoft.com/office/officeart/2005/8/quickstyle/simple1#9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5.xml><?xml version="1.0" encoding="utf-8"?>
<dgm:styleDef xmlns:dgm="http://schemas.openxmlformats.org/drawingml/2006/diagram" xmlns:a="http://schemas.openxmlformats.org/drawingml/2006/main" uniqueId="urn:microsoft.com/office/officeart/2005/8/quickstyle/simple1#9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6.xml><?xml version="1.0" encoding="utf-8"?>
<dgm:styleDef xmlns:dgm="http://schemas.openxmlformats.org/drawingml/2006/diagram" xmlns:a="http://schemas.openxmlformats.org/drawingml/2006/main" uniqueId="urn:microsoft.com/office/officeart/2005/8/quickstyle/simple1#9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7.xml><?xml version="1.0" encoding="utf-8"?>
<dgm:styleDef xmlns:dgm="http://schemas.openxmlformats.org/drawingml/2006/diagram" xmlns:a="http://schemas.openxmlformats.org/drawingml/2006/main" uniqueId="urn:microsoft.com/office/officeart/2005/8/quickstyle/simple1#9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8.xml><?xml version="1.0" encoding="utf-8"?>
<dgm:styleDef xmlns:dgm="http://schemas.openxmlformats.org/drawingml/2006/diagram" xmlns:a="http://schemas.openxmlformats.org/drawingml/2006/main" uniqueId="urn:microsoft.com/office/officeart/2005/8/quickstyle/simple1#9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9.xml><?xml version="1.0" encoding="utf-8"?>
<dgm:styleDef xmlns:dgm="http://schemas.openxmlformats.org/drawingml/2006/diagram" xmlns:a="http://schemas.openxmlformats.org/drawingml/2006/main" uniqueId="urn:microsoft.com/office/officeart/2005/8/quickstyle/simple1#9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4CD18-9989-4C6B-8174-80F4733A6A14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93965-B5EC-4568-B62E-5B27BCD4550F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9a0f863ba_1_79:notes"/>
          <p:cNvSpPr txBox="1">
            <a:spLocks noGrp="1"/>
          </p:cNvSpPr>
          <p:nvPr>
            <p:ph type="body" idx="1"/>
          </p:nvPr>
        </p:nvSpPr>
        <p:spPr>
          <a:xfrm>
            <a:off x="686268" y="4344228"/>
            <a:ext cx="54855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f9a0f863ba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9a0f863ba_1_79:notes"/>
          <p:cNvSpPr txBox="1">
            <a:spLocks noGrp="1"/>
          </p:cNvSpPr>
          <p:nvPr>
            <p:ph type="body" idx="1"/>
          </p:nvPr>
        </p:nvSpPr>
        <p:spPr>
          <a:xfrm>
            <a:off x="686268" y="4344228"/>
            <a:ext cx="54855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f9a0f863ba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9a0f863ba_1_79:notes"/>
          <p:cNvSpPr txBox="1">
            <a:spLocks noGrp="1"/>
          </p:cNvSpPr>
          <p:nvPr>
            <p:ph type="body" idx="1"/>
          </p:nvPr>
        </p:nvSpPr>
        <p:spPr>
          <a:xfrm>
            <a:off x="686268" y="4344228"/>
            <a:ext cx="5485500" cy="4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f9a0f863ba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3965-B5EC-4568-B62E-5B27BCD4550F}" type="slidenum">
              <a:rPr lang="es-CO" smtClean="0"/>
              <a:t>21</a:t>
            </a:fld>
            <a:endParaRPr lang="es-CO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3965-B5EC-4568-B62E-5B27BCD4550F}" type="slidenum">
              <a:rPr lang="es-CO" smtClean="0"/>
              <a:t>22</a:t>
            </a:fld>
            <a:endParaRPr lang="es-CO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3410C-465F-4668-AD11-8B94F7147D82}" type="datetimeFigureOut">
              <a:rPr lang="es-CO" smtClean="0"/>
              <a:t>23/04/2025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A53B2-7EC9-45E9-AFF8-43B8644E3DDC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diagramData" Target="../diagrams/data18.xml"/><Relationship Id="rId18" Type="http://schemas.openxmlformats.org/officeDocument/2006/relationships/diagramData" Target="../diagrams/data19.xml"/><Relationship Id="rId26" Type="http://schemas.openxmlformats.org/officeDocument/2006/relationships/diagramColors" Target="../diagrams/colors20.xml"/><Relationship Id="rId3" Type="http://schemas.openxmlformats.org/officeDocument/2006/relationships/diagramData" Target="../diagrams/data16.xml"/><Relationship Id="rId21" Type="http://schemas.openxmlformats.org/officeDocument/2006/relationships/diagramColors" Target="../diagrams/colors19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17" Type="http://schemas.microsoft.com/office/2007/relationships/diagramDrawing" Target="../diagrams/drawing18.xml"/><Relationship Id="rId25" Type="http://schemas.openxmlformats.org/officeDocument/2006/relationships/diagramQuickStyle" Target="../diagrams/quickStyle20.xml"/><Relationship Id="rId2" Type="http://schemas.openxmlformats.org/officeDocument/2006/relationships/image" Target="../media/image5.jpeg"/><Relationship Id="rId16" Type="http://schemas.openxmlformats.org/officeDocument/2006/relationships/diagramColors" Target="../diagrams/colors18.xml"/><Relationship Id="rId20" Type="http://schemas.openxmlformats.org/officeDocument/2006/relationships/diagramQuickStyle" Target="../diagrams/quickStyl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24" Type="http://schemas.openxmlformats.org/officeDocument/2006/relationships/diagramLayout" Target="../diagrams/layout20.xml"/><Relationship Id="rId5" Type="http://schemas.openxmlformats.org/officeDocument/2006/relationships/diagramQuickStyle" Target="../diagrams/quickStyle16.xml"/><Relationship Id="rId15" Type="http://schemas.openxmlformats.org/officeDocument/2006/relationships/diagramQuickStyle" Target="../diagrams/quickStyle18.xml"/><Relationship Id="rId23" Type="http://schemas.openxmlformats.org/officeDocument/2006/relationships/diagramData" Target="../diagrams/data20.xml"/><Relationship Id="rId28" Type="http://schemas.openxmlformats.org/officeDocument/2006/relationships/image" Target="../media/image22.jpeg"/><Relationship Id="rId10" Type="http://schemas.openxmlformats.org/officeDocument/2006/relationships/diagramQuickStyle" Target="../diagrams/quickStyle17.xml"/><Relationship Id="rId19" Type="http://schemas.openxmlformats.org/officeDocument/2006/relationships/diagramLayout" Target="../diagrams/layout19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Relationship Id="rId14" Type="http://schemas.openxmlformats.org/officeDocument/2006/relationships/diagramLayout" Target="../diagrams/layout18.xml"/><Relationship Id="rId22" Type="http://schemas.microsoft.com/office/2007/relationships/diagramDrawing" Target="../diagrams/drawing19.xml"/><Relationship Id="rId27" Type="http://schemas.microsoft.com/office/2007/relationships/diagramDrawing" Target="../diagrams/drawing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diagramData" Target="../diagrams/data23.xml"/><Relationship Id="rId18" Type="http://schemas.openxmlformats.org/officeDocument/2006/relationships/diagramData" Target="../diagrams/data24.xml"/><Relationship Id="rId3" Type="http://schemas.openxmlformats.org/officeDocument/2006/relationships/diagramData" Target="../diagrams/data21.xml"/><Relationship Id="rId21" Type="http://schemas.openxmlformats.org/officeDocument/2006/relationships/diagramColors" Target="../diagrams/colors24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17" Type="http://schemas.microsoft.com/office/2007/relationships/diagramDrawing" Target="../diagrams/drawing23.xml"/><Relationship Id="rId2" Type="http://schemas.openxmlformats.org/officeDocument/2006/relationships/image" Target="../media/image5.jpeg"/><Relationship Id="rId16" Type="http://schemas.openxmlformats.org/officeDocument/2006/relationships/diagramColors" Target="../diagrams/colors23.xml"/><Relationship Id="rId20" Type="http://schemas.openxmlformats.org/officeDocument/2006/relationships/diagramQuickStyle" Target="../diagrams/quickStyl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5" Type="http://schemas.openxmlformats.org/officeDocument/2006/relationships/diagramQuickStyle" Target="../diagrams/quickStyle23.xml"/><Relationship Id="rId23" Type="http://schemas.openxmlformats.org/officeDocument/2006/relationships/image" Target="../media/image22.jpeg"/><Relationship Id="rId10" Type="http://schemas.openxmlformats.org/officeDocument/2006/relationships/diagramQuickStyle" Target="../diagrams/quickStyle22.xml"/><Relationship Id="rId19" Type="http://schemas.openxmlformats.org/officeDocument/2006/relationships/diagramLayout" Target="../diagrams/layout24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diagramLayout" Target="../diagrams/layout23.xml"/><Relationship Id="rId22" Type="http://schemas.microsoft.com/office/2007/relationships/diagramDrawing" Target="../diagrams/drawing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18" Type="http://schemas.openxmlformats.org/officeDocument/2006/relationships/diagramLayout" Target="../diagrams/layout28.xml"/><Relationship Id="rId26" Type="http://schemas.microsoft.com/office/2007/relationships/diagramDrawing" Target="../diagrams/drawing29.xml"/><Relationship Id="rId3" Type="http://schemas.openxmlformats.org/officeDocument/2006/relationships/diagramLayout" Target="../diagrams/layout25.xml"/><Relationship Id="rId21" Type="http://schemas.microsoft.com/office/2007/relationships/diagramDrawing" Target="../diagrams/drawing28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17" Type="http://schemas.openxmlformats.org/officeDocument/2006/relationships/diagramData" Target="../diagrams/data28.xml"/><Relationship Id="rId25" Type="http://schemas.openxmlformats.org/officeDocument/2006/relationships/diagramColors" Target="../diagrams/colors29.xml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20" Type="http://schemas.openxmlformats.org/officeDocument/2006/relationships/diagramColors" Target="../diagrams/colors28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24" Type="http://schemas.openxmlformats.org/officeDocument/2006/relationships/diagramQuickStyle" Target="../diagrams/quickStyle29.xml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23" Type="http://schemas.openxmlformats.org/officeDocument/2006/relationships/diagramLayout" Target="../diagrams/layout29.xml"/><Relationship Id="rId28" Type="http://schemas.openxmlformats.org/officeDocument/2006/relationships/image" Target="../media/image23.png"/><Relationship Id="rId10" Type="http://schemas.openxmlformats.org/officeDocument/2006/relationships/diagramColors" Target="../diagrams/colors26.xml"/><Relationship Id="rId19" Type="http://schemas.openxmlformats.org/officeDocument/2006/relationships/diagramQuickStyle" Target="../diagrams/quickStyle28.xml"/><Relationship Id="rId31" Type="http://schemas.openxmlformats.org/officeDocument/2006/relationships/image" Target="../media/image26.png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Relationship Id="rId22" Type="http://schemas.openxmlformats.org/officeDocument/2006/relationships/diagramData" Target="../diagrams/data29.xml"/><Relationship Id="rId27" Type="http://schemas.openxmlformats.org/officeDocument/2006/relationships/image" Target="../media/image7.png"/><Relationship Id="rId30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1.xml"/><Relationship Id="rId13" Type="http://schemas.openxmlformats.org/officeDocument/2006/relationships/diagramLayout" Target="../diagrams/layout32.xml"/><Relationship Id="rId18" Type="http://schemas.openxmlformats.org/officeDocument/2006/relationships/diagramLayout" Target="../diagrams/layout33.xml"/><Relationship Id="rId26" Type="http://schemas.microsoft.com/office/2007/relationships/diagramDrawing" Target="../diagrams/drawing34.xml"/><Relationship Id="rId3" Type="http://schemas.openxmlformats.org/officeDocument/2006/relationships/diagramLayout" Target="../diagrams/layout30.xml"/><Relationship Id="rId21" Type="http://schemas.microsoft.com/office/2007/relationships/diagramDrawing" Target="../diagrams/drawing33.xml"/><Relationship Id="rId7" Type="http://schemas.openxmlformats.org/officeDocument/2006/relationships/diagramData" Target="../diagrams/data31.xml"/><Relationship Id="rId12" Type="http://schemas.openxmlformats.org/officeDocument/2006/relationships/diagramData" Target="../diagrams/data32.xml"/><Relationship Id="rId17" Type="http://schemas.openxmlformats.org/officeDocument/2006/relationships/diagramData" Target="../diagrams/data33.xml"/><Relationship Id="rId25" Type="http://schemas.openxmlformats.org/officeDocument/2006/relationships/diagramColors" Target="../diagrams/colors34.xml"/><Relationship Id="rId2" Type="http://schemas.openxmlformats.org/officeDocument/2006/relationships/diagramData" Target="../diagrams/data30.xml"/><Relationship Id="rId16" Type="http://schemas.microsoft.com/office/2007/relationships/diagramDrawing" Target="../diagrams/drawing32.xml"/><Relationship Id="rId20" Type="http://schemas.openxmlformats.org/officeDocument/2006/relationships/diagramColors" Target="../diagrams/colors33.xml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11" Type="http://schemas.microsoft.com/office/2007/relationships/diagramDrawing" Target="../diagrams/drawing31.xml"/><Relationship Id="rId24" Type="http://schemas.openxmlformats.org/officeDocument/2006/relationships/diagramQuickStyle" Target="../diagrams/quickStyle34.xml"/><Relationship Id="rId5" Type="http://schemas.openxmlformats.org/officeDocument/2006/relationships/diagramColors" Target="../diagrams/colors30.xml"/><Relationship Id="rId15" Type="http://schemas.openxmlformats.org/officeDocument/2006/relationships/diagramColors" Target="../diagrams/colors32.xml"/><Relationship Id="rId23" Type="http://schemas.openxmlformats.org/officeDocument/2006/relationships/diagramLayout" Target="../diagrams/layout34.xml"/><Relationship Id="rId28" Type="http://schemas.openxmlformats.org/officeDocument/2006/relationships/image" Target="../media/image27.png"/><Relationship Id="rId10" Type="http://schemas.openxmlformats.org/officeDocument/2006/relationships/diagramColors" Target="../diagrams/colors31.xml"/><Relationship Id="rId19" Type="http://schemas.openxmlformats.org/officeDocument/2006/relationships/diagramQuickStyle" Target="../diagrams/quickStyle33.xml"/><Relationship Id="rId4" Type="http://schemas.openxmlformats.org/officeDocument/2006/relationships/diagramQuickStyle" Target="../diagrams/quickStyle30.xml"/><Relationship Id="rId9" Type="http://schemas.openxmlformats.org/officeDocument/2006/relationships/diagramQuickStyle" Target="../diagrams/quickStyle31.xml"/><Relationship Id="rId14" Type="http://schemas.openxmlformats.org/officeDocument/2006/relationships/diagramQuickStyle" Target="../diagrams/quickStyle32.xml"/><Relationship Id="rId22" Type="http://schemas.openxmlformats.org/officeDocument/2006/relationships/diagramData" Target="../diagrams/data34.xml"/><Relationship Id="rId27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6.xml"/><Relationship Id="rId13" Type="http://schemas.openxmlformats.org/officeDocument/2006/relationships/diagramLayout" Target="../diagrams/layout37.xml"/><Relationship Id="rId18" Type="http://schemas.openxmlformats.org/officeDocument/2006/relationships/diagramLayout" Target="../diagrams/layout38.xml"/><Relationship Id="rId26" Type="http://schemas.openxmlformats.org/officeDocument/2006/relationships/image" Target="../media/image32.png"/><Relationship Id="rId3" Type="http://schemas.openxmlformats.org/officeDocument/2006/relationships/diagramLayout" Target="../diagrams/layout35.xml"/><Relationship Id="rId21" Type="http://schemas.microsoft.com/office/2007/relationships/diagramDrawing" Target="../diagrams/drawing38.xml"/><Relationship Id="rId7" Type="http://schemas.openxmlformats.org/officeDocument/2006/relationships/diagramData" Target="../diagrams/data36.xml"/><Relationship Id="rId12" Type="http://schemas.openxmlformats.org/officeDocument/2006/relationships/diagramData" Target="../diagrams/data37.xml"/><Relationship Id="rId17" Type="http://schemas.openxmlformats.org/officeDocument/2006/relationships/diagramData" Target="../diagrams/data38.xml"/><Relationship Id="rId25" Type="http://schemas.openxmlformats.org/officeDocument/2006/relationships/image" Target="../media/image31.png"/><Relationship Id="rId2" Type="http://schemas.openxmlformats.org/officeDocument/2006/relationships/diagramData" Target="../diagrams/data35.xml"/><Relationship Id="rId16" Type="http://schemas.microsoft.com/office/2007/relationships/diagramDrawing" Target="../diagrams/drawing37.xml"/><Relationship Id="rId20" Type="http://schemas.openxmlformats.org/officeDocument/2006/relationships/diagramColors" Target="../diagrams/colors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11" Type="http://schemas.microsoft.com/office/2007/relationships/diagramDrawing" Target="../diagrams/drawing36.xml"/><Relationship Id="rId24" Type="http://schemas.openxmlformats.org/officeDocument/2006/relationships/image" Target="../media/image30.png"/><Relationship Id="rId5" Type="http://schemas.openxmlformats.org/officeDocument/2006/relationships/diagramColors" Target="../diagrams/colors35.xml"/><Relationship Id="rId15" Type="http://schemas.openxmlformats.org/officeDocument/2006/relationships/diagramColors" Target="../diagrams/colors37.xml"/><Relationship Id="rId23" Type="http://schemas.openxmlformats.org/officeDocument/2006/relationships/image" Target="../media/image29.jpeg"/><Relationship Id="rId10" Type="http://schemas.openxmlformats.org/officeDocument/2006/relationships/diagramColors" Target="../diagrams/colors36.xml"/><Relationship Id="rId19" Type="http://schemas.openxmlformats.org/officeDocument/2006/relationships/diagramQuickStyle" Target="../diagrams/quickStyle38.xml"/><Relationship Id="rId4" Type="http://schemas.openxmlformats.org/officeDocument/2006/relationships/diagramQuickStyle" Target="../diagrams/quickStyle35.xml"/><Relationship Id="rId9" Type="http://schemas.openxmlformats.org/officeDocument/2006/relationships/diagramQuickStyle" Target="../diagrams/quickStyle36.xml"/><Relationship Id="rId14" Type="http://schemas.openxmlformats.org/officeDocument/2006/relationships/diagramQuickStyle" Target="../diagrams/quickStyle37.xml"/><Relationship Id="rId2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0.xml"/><Relationship Id="rId13" Type="http://schemas.openxmlformats.org/officeDocument/2006/relationships/diagramLayout" Target="../diagrams/layout41.xml"/><Relationship Id="rId18" Type="http://schemas.openxmlformats.org/officeDocument/2006/relationships/diagramLayout" Target="../diagrams/layout42.xml"/><Relationship Id="rId26" Type="http://schemas.microsoft.com/office/2007/relationships/diagramDrawing" Target="../diagrams/drawing43.xml"/><Relationship Id="rId3" Type="http://schemas.openxmlformats.org/officeDocument/2006/relationships/diagramLayout" Target="../diagrams/layout39.xml"/><Relationship Id="rId21" Type="http://schemas.microsoft.com/office/2007/relationships/diagramDrawing" Target="../diagrams/drawing42.xml"/><Relationship Id="rId7" Type="http://schemas.openxmlformats.org/officeDocument/2006/relationships/diagramData" Target="../diagrams/data40.xml"/><Relationship Id="rId12" Type="http://schemas.openxmlformats.org/officeDocument/2006/relationships/diagramData" Target="../diagrams/data41.xml"/><Relationship Id="rId17" Type="http://schemas.openxmlformats.org/officeDocument/2006/relationships/diagramData" Target="../diagrams/data42.xml"/><Relationship Id="rId25" Type="http://schemas.openxmlformats.org/officeDocument/2006/relationships/diagramColors" Target="../diagrams/colors43.xml"/><Relationship Id="rId2" Type="http://schemas.openxmlformats.org/officeDocument/2006/relationships/diagramData" Target="../diagrams/data39.xml"/><Relationship Id="rId16" Type="http://schemas.microsoft.com/office/2007/relationships/diagramDrawing" Target="../diagrams/drawing41.xml"/><Relationship Id="rId20" Type="http://schemas.openxmlformats.org/officeDocument/2006/relationships/diagramColors" Target="../diagrams/colors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11" Type="http://schemas.microsoft.com/office/2007/relationships/diagramDrawing" Target="../diagrams/drawing40.xml"/><Relationship Id="rId24" Type="http://schemas.openxmlformats.org/officeDocument/2006/relationships/diagramQuickStyle" Target="../diagrams/quickStyle43.xml"/><Relationship Id="rId5" Type="http://schemas.openxmlformats.org/officeDocument/2006/relationships/diagramColors" Target="../diagrams/colors39.xml"/><Relationship Id="rId15" Type="http://schemas.openxmlformats.org/officeDocument/2006/relationships/diagramColors" Target="../diagrams/colors41.xml"/><Relationship Id="rId23" Type="http://schemas.openxmlformats.org/officeDocument/2006/relationships/diagramLayout" Target="../diagrams/layout43.xml"/><Relationship Id="rId28" Type="http://schemas.openxmlformats.org/officeDocument/2006/relationships/image" Target="../media/image33.jpeg"/><Relationship Id="rId10" Type="http://schemas.openxmlformats.org/officeDocument/2006/relationships/diagramColors" Target="../diagrams/colors40.xml"/><Relationship Id="rId19" Type="http://schemas.openxmlformats.org/officeDocument/2006/relationships/diagramQuickStyle" Target="../diagrams/quickStyle42.xml"/><Relationship Id="rId4" Type="http://schemas.openxmlformats.org/officeDocument/2006/relationships/diagramQuickStyle" Target="../diagrams/quickStyle39.xml"/><Relationship Id="rId9" Type="http://schemas.openxmlformats.org/officeDocument/2006/relationships/diagramQuickStyle" Target="../diagrams/quickStyle40.xml"/><Relationship Id="rId14" Type="http://schemas.openxmlformats.org/officeDocument/2006/relationships/diagramQuickStyle" Target="../diagrams/quickStyle41.xml"/><Relationship Id="rId22" Type="http://schemas.openxmlformats.org/officeDocument/2006/relationships/diagramData" Target="../diagrams/data43.xml"/><Relationship Id="rId27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5.xml"/><Relationship Id="rId13" Type="http://schemas.openxmlformats.org/officeDocument/2006/relationships/diagramLayout" Target="../diagrams/layout46.xml"/><Relationship Id="rId18" Type="http://schemas.openxmlformats.org/officeDocument/2006/relationships/diagramLayout" Target="../diagrams/layout47.xml"/><Relationship Id="rId26" Type="http://schemas.microsoft.com/office/2007/relationships/diagramDrawing" Target="../diagrams/drawing48.xml"/><Relationship Id="rId3" Type="http://schemas.openxmlformats.org/officeDocument/2006/relationships/diagramLayout" Target="../diagrams/layout44.xml"/><Relationship Id="rId21" Type="http://schemas.microsoft.com/office/2007/relationships/diagramDrawing" Target="../diagrams/drawing47.xml"/><Relationship Id="rId7" Type="http://schemas.openxmlformats.org/officeDocument/2006/relationships/diagramData" Target="../diagrams/data45.xml"/><Relationship Id="rId12" Type="http://schemas.openxmlformats.org/officeDocument/2006/relationships/diagramData" Target="../diagrams/data46.xml"/><Relationship Id="rId17" Type="http://schemas.openxmlformats.org/officeDocument/2006/relationships/diagramData" Target="../diagrams/data47.xml"/><Relationship Id="rId25" Type="http://schemas.openxmlformats.org/officeDocument/2006/relationships/diagramColors" Target="../diagrams/colors48.xml"/><Relationship Id="rId2" Type="http://schemas.openxmlformats.org/officeDocument/2006/relationships/diagramData" Target="../diagrams/data44.xml"/><Relationship Id="rId16" Type="http://schemas.microsoft.com/office/2007/relationships/diagramDrawing" Target="../diagrams/drawing46.xml"/><Relationship Id="rId20" Type="http://schemas.openxmlformats.org/officeDocument/2006/relationships/diagramColors" Target="../diagrams/colors47.xml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11" Type="http://schemas.microsoft.com/office/2007/relationships/diagramDrawing" Target="../diagrams/drawing45.xml"/><Relationship Id="rId24" Type="http://schemas.openxmlformats.org/officeDocument/2006/relationships/diagramQuickStyle" Target="../diagrams/quickStyle48.xml"/><Relationship Id="rId5" Type="http://schemas.openxmlformats.org/officeDocument/2006/relationships/diagramColors" Target="../diagrams/colors44.xml"/><Relationship Id="rId15" Type="http://schemas.openxmlformats.org/officeDocument/2006/relationships/diagramColors" Target="../diagrams/colors46.xml"/><Relationship Id="rId23" Type="http://schemas.openxmlformats.org/officeDocument/2006/relationships/diagramLayout" Target="../diagrams/layout48.xml"/><Relationship Id="rId28" Type="http://schemas.openxmlformats.org/officeDocument/2006/relationships/image" Target="../media/image34.png"/><Relationship Id="rId10" Type="http://schemas.openxmlformats.org/officeDocument/2006/relationships/diagramColors" Target="../diagrams/colors45.xml"/><Relationship Id="rId19" Type="http://schemas.openxmlformats.org/officeDocument/2006/relationships/diagramQuickStyle" Target="../diagrams/quickStyle47.xml"/><Relationship Id="rId4" Type="http://schemas.openxmlformats.org/officeDocument/2006/relationships/diagramQuickStyle" Target="../diagrams/quickStyle44.xml"/><Relationship Id="rId9" Type="http://schemas.openxmlformats.org/officeDocument/2006/relationships/diagramQuickStyle" Target="../diagrams/quickStyle45.xml"/><Relationship Id="rId14" Type="http://schemas.openxmlformats.org/officeDocument/2006/relationships/diagramQuickStyle" Target="../diagrams/quickStyle46.xml"/><Relationship Id="rId22" Type="http://schemas.openxmlformats.org/officeDocument/2006/relationships/diagramData" Target="../diagrams/data48.xml"/><Relationship Id="rId27" Type="http://schemas.openxmlformats.org/officeDocument/2006/relationships/image" Target="../media/image7.png"/><Relationship Id="rId30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0.xml"/><Relationship Id="rId13" Type="http://schemas.openxmlformats.org/officeDocument/2006/relationships/diagramLayout" Target="../diagrams/layout51.xml"/><Relationship Id="rId18" Type="http://schemas.openxmlformats.org/officeDocument/2006/relationships/diagramLayout" Target="../diagrams/layout52.xml"/><Relationship Id="rId26" Type="http://schemas.microsoft.com/office/2007/relationships/diagramDrawing" Target="../diagrams/drawing53.xml"/><Relationship Id="rId3" Type="http://schemas.openxmlformats.org/officeDocument/2006/relationships/diagramLayout" Target="../diagrams/layout49.xml"/><Relationship Id="rId21" Type="http://schemas.microsoft.com/office/2007/relationships/diagramDrawing" Target="../diagrams/drawing52.xml"/><Relationship Id="rId7" Type="http://schemas.openxmlformats.org/officeDocument/2006/relationships/diagramData" Target="../diagrams/data50.xml"/><Relationship Id="rId12" Type="http://schemas.openxmlformats.org/officeDocument/2006/relationships/diagramData" Target="../diagrams/data51.xml"/><Relationship Id="rId17" Type="http://schemas.openxmlformats.org/officeDocument/2006/relationships/diagramData" Target="../diagrams/data52.xml"/><Relationship Id="rId25" Type="http://schemas.openxmlformats.org/officeDocument/2006/relationships/diagramColors" Target="../diagrams/colors53.xml"/><Relationship Id="rId2" Type="http://schemas.openxmlformats.org/officeDocument/2006/relationships/diagramData" Target="../diagrams/data49.xml"/><Relationship Id="rId16" Type="http://schemas.microsoft.com/office/2007/relationships/diagramDrawing" Target="../diagrams/drawing51.xml"/><Relationship Id="rId20" Type="http://schemas.openxmlformats.org/officeDocument/2006/relationships/diagramColors" Target="../diagrams/colors52.xml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11" Type="http://schemas.microsoft.com/office/2007/relationships/diagramDrawing" Target="../diagrams/drawing50.xml"/><Relationship Id="rId24" Type="http://schemas.openxmlformats.org/officeDocument/2006/relationships/diagramQuickStyle" Target="../diagrams/quickStyle53.xml"/><Relationship Id="rId5" Type="http://schemas.openxmlformats.org/officeDocument/2006/relationships/diagramColors" Target="../diagrams/colors49.xml"/><Relationship Id="rId15" Type="http://schemas.openxmlformats.org/officeDocument/2006/relationships/diagramColors" Target="../diagrams/colors51.xml"/><Relationship Id="rId23" Type="http://schemas.openxmlformats.org/officeDocument/2006/relationships/diagramLayout" Target="../diagrams/layout53.xml"/><Relationship Id="rId28" Type="http://schemas.openxmlformats.org/officeDocument/2006/relationships/image" Target="../media/image37.png"/><Relationship Id="rId10" Type="http://schemas.openxmlformats.org/officeDocument/2006/relationships/diagramColors" Target="../diagrams/colors50.xml"/><Relationship Id="rId19" Type="http://schemas.openxmlformats.org/officeDocument/2006/relationships/diagramQuickStyle" Target="../diagrams/quickStyle52.xml"/><Relationship Id="rId4" Type="http://schemas.openxmlformats.org/officeDocument/2006/relationships/diagramQuickStyle" Target="../diagrams/quickStyle49.xml"/><Relationship Id="rId9" Type="http://schemas.openxmlformats.org/officeDocument/2006/relationships/diagramQuickStyle" Target="../diagrams/quickStyle50.xml"/><Relationship Id="rId14" Type="http://schemas.openxmlformats.org/officeDocument/2006/relationships/diagramQuickStyle" Target="../diagrams/quickStyle51.xml"/><Relationship Id="rId22" Type="http://schemas.openxmlformats.org/officeDocument/2006/relationships/diagramData" Target="../diagrams/data53.xml"/><Relationship Id="rId27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5.xml"/><Relationship Id="rId13" Type="http://schemas.openxmlformats.org/officeDocument/2006/relationships/diagramLayout" Target="../diagrams/layout56.xml"/><Relationship Id="rId18" Type="http://schemas.openxmlformats.org/officeDocument/2006/relationships/diagramLayout" Target="../diagrams/layout57.xml"/><Relationship Id="rId26" Type="http://schemas.openxmlformats.org/officeDocument/2006/relationships/image" Target="../media/image42.png"/><Relationship Id="rId3" Type="http://schemas.openxmlformats.org/officeDocument/2006/relationships/diagramLayout" Target="../diagrams/layout54.xml"/><Relationship Id="rId21" Type="http://schemas.microsoft.com/office/2007/relationships/diagramDrawing" Target="../diagrams/drawing57.xml"/><Relationship Id="rId7" Type="http://schemas.openxmlformats.org/officeDocument/2006/relationships/diagramData" Target="../diagrams/data55.xml"/><Relationship Id="rId12" Type="http://schemas.openxmlformats.org/officeDocument/2006/relationships/diagramData" Target="../diagrams/data56.xml"/><Relationship Id="rId17" Type="http://schemas.openxmlformats.org/officeDocument/2006/relationships/diagramData" Target="../diagrams/data57.xml"/><Relationship Id="rId25" Type="http://schemas.openxmlformats.org/officeDocument/2006/relationships/image" Target="../media/image41.png"/><Relationship Id="rId2" Type="http://schemas.openxmlformats.org/officeDocument/2006/relationships/diagramData" Target="../diagrams/data54.xml"/><Relationship Id="rId16" Type="http://schemas.microsoft.com/office/2007/relationships/diagramDrawing" Target="../diagrams/drawing56.xml"/><Relationship Id="rId20" Type="http://schemas.openxmlformats.org/officeDocument/2006/relationships/diagramColors" Target="../diagrams/colors5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4.xml"/><Relationship Id="rId11" Type="http://schemas.microsoft.com/office/2007/relationships/diagramDrawing" Target="../diagrams/drawing55.xml"/><Relationship Id="rId24" Type="http://schemas.openxmlformats.org/officeDocument/2006/relationships/image" Target="../media/image40.png"/><Relationship Id="rId5" Type="http://schemas.openxmlformats.org/officeDocument/2006/relationships/diagramColors" Target="../diagrams/colors54.xml"/><Relationship Id="rId15" Type="http://schemas.openxmlformats.org/officeDocument/2006/relationships/diagramColors" Target="../diagrams/colors56.xml"/><Relationship Id="rId23" Type="http://schemas.openxmlformats.org/officeDocument/2006/relationships/image" Target="../media/image39.png"/><Relationship Id="rId10" Type="http://schemas.openxmlformats.org/officeDocument/2006/relationships/diagramColors" Target="../diagrams/colors55.xml"/><Relationship Id="rId19" Type="http://schemas.openxmlformats.org/officeDocument/2006/relationships/diagramQuickStyle" Target="../diagrams/quickStyle57.xml"/><Relationship Id="rId4" Type="http://schemas.openxmlformats.org/officeDocument/2006/relationships/diagramQuickStyle" Target="../diagrams/quickStyle54.xml"/><Relationship Id="rId9" Type="http://schemas.openxmlformats.org/officeDocument/2006/relationships/diagramQuickStyle" Target="../diagrams/quickStyle55.xml"/><Relationship Id="rId14" Type="http://schemas.openxmlformats.org/officeDocument/2006/relationships/diagramQuickStyle" Target="../diagrams/quickStyle56.xml"/><Relationship Id="rId2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9.xml"/><Relationship Id="rId13" Type="http://schemas.openxmlformats.org/officeDocument/2006/relationships/diagramLayout" Target="../diagrams/layout60.xml"/><Relationship Id="rId18" Type="http://schemas.openxmlformats.org/officeDocument/2006/relationships/diagramLayout" Target="../diagrams/layout61.xml"/><Relationship Id="rId26" Type="http://schemas.microsoft.com/office/2007/relationships/diagramDrawing" Target="../diagrams/drawing62.xml"/><Relationship Id="rId3" Type="http://schemas.openxmlformats.org/officeDocument/2006/relationships/diagramLayout" Target="../diagrams/layout58.xml"/><Relationship Id="rId21" Type="http://schemas.microsoft.com/office/2007/relationships/diagramDrawing" Target="../diagrams/drawing61.xml"/><Relationship Id="rId7" Type="http://schemas.openxmlformats.org/officeDocument/2006/relationships/diagramData" Target="../diagrams/data59.xml"/><Relationship Id="rId12" Type="http://schemas.openxmlformats.org/officeDocument/2006/relationships/diagramData" Target="../diagrams/data60.xml"/><Relationship Id="rId17" Type="http://schemas.openxmlformats.org/officeDocument/2006/relationships/diagramData" Target="../diagrams/data61.xml"/><Relationship Id="rId25" Type="http://schemas.openxmlformats.org/officeDocument/2006/relationships/diagramColors" Target="../diagrams/colors62.xml"/><Relationship Id="rId2" Type="http://schemas.openxmlformats.org/officeDocument/2006/relationships/diagramData" Target="../diagrams/data58.xml"/><Relationship Id="rId16" Type="http://schemas.microsoft.com/office/2007/relationships/diagramDrawing" Target="../diagrams/drawing60.xml"/><Relationship Id="rId20" Type="http://schemas.openxmlformats.org/officeDocument/2006/relationships/diagramColors" Target="../diagrams/colors6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8.xml"/><Relationship Id="rId11" Type="http://schemas.microsoft.com/office/2007/relationships/diagramDrawing" Target="../diagrams/drawing59.xml"/><Relationship Id="rId24" Type="http://schemas.openxmlformats.org/officeDocument/2006/relationships/diagramQuickStyle" Target="../diagrams/quickStyle62.xml"/><Relationship Id="rId5" Type="http://schemas.openxmlformats.org/officeDocument/2006/relationships/diagramColors" Target="../diagrams/colors58.xml"/><Relationship Id="rId15" Type="http://schemas.openxmlformats.org/officeDocument/2006/relationships/diagramColors" Target="../diagrams/colors60.xml"/><Relationship Id="rId23" Type="http://schemas.openxmlformats.org/officeDocument/2006/relationships/diagramLayout" Target="../diagrams/layout62.xml"/><Relationship Id="rId28" Type="http://schemas.openxmlformats.org/officeDocument/2006/relationships/image" Target="../media/image54.png"/><Relationship Id="rId10" Type="http://schemas.openxmlformats.org/officeDocument/2006/relationships/diagramColors" Target="../diagrams/colors59.xml"/><Relationship Id="rId19" Type="http://schemas.openxmlformats.org/officeDocument/2006/relationships/diagramQuickStyle" Target="../diagrams/quickStyle61.xml"/><Relationship Id="rId4" Type="http://schemas.openxmlformats.org/officeDocument/2006/relationships/diagramQuickStyle" Target="../diagrams/quickStyle58.xml"/><Relationship Id="rId9" Type="http://schemas.openxmlformats.org/officeDocument/2006/relationships/diagramQuickStyle" Target="../diagrams/quickStyle59.xml"/><Relationship Id="rId14" Type="http://schemas.openxmlformats.org/officeDocument/2006/relationships/diagramQuickStyle" Target="../diagrams/quickStyle60.xml"/><Relationship Id="rId22" Type="http://schemas.openxmlformats.org/officeDocument/2006/relationships/diagramData" Target="../diagrams/data62.xml"/><Relationship Id="rId27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4.xml"/><Relationship Id="rId13" Type="http://schemas.openxmlformats.org/officeDocument/2006/relationships/diagramLayout" Target="../diagrams/layout65.xml"/><Relationship Id="rId18" Type="http://schemas.openxmlformats.org/officeDocument/2006/relationships/diagramLayout" Target="../diagrams/layout66.xml"/><Relationship Id="rId26" Type="http://schemas.microsoft.com/office/2007/relationships/diagramDrawing" Target="../diagrams/drawing67.xml"/><Relationship Id="rId3" Type="http://schemas.openxmlformats.org/officeDocument/2006/relationships/diagramLayout" Target="../diagrams/layout63.xml"/><Relationship Id="rId21" Type="http://schemas.microsoft.com/office/2007/relationships/diagramDrawing" Target="../diagrams/drawing66.xml"/><Relationship Id="rId34" Type="http://schemas.openxmlformats.org/officeDocument/2006/relationships/image" Target="../media/image54.png"/><Relationship Id="rId7" Type="http://schemas.openxmlformats.org/officeDocument/2006/relationships/diagramData" Target="../diagrams/data64.xml"/><Relationship Id="rId12" Type="http://schemas.openxmlformats.org/officeDocument/2006/relationships/diagramData" Target="../diagrams/data65.xml"/><Relationship Id="rId17" Type="http://schemas.openxmlformats.org/officeDocument/2006/relationships/diagramData" Target="../diagrams/data66.xml"/><Relationship Id="rId25" Type="http://schemas.openxmlformats.org/officeDocument/2006/relationships/diagramColors" Target="../diagrams/colors67.xml"/><Relationship Id="rId33" Type="http://schemas.openxmlformats.org/officeDocument/2006/relationships/image" Target="../media/image26.png"/><Relationship Id="rId2" Type="http://schemas.openxmlformats.org/officeDocument/2006/relationships/diagramData" Target="../diagrams/data63.xml"/><Relationship Id="rId16" Type="http://schemas.microsoft.com/office/2007/relationships/diagramDrawing" Target="../diagrams/drawing65.xml"/><Relationship Id="rId20" Type="http://schemas.openxmlformats.org/officeDocument/2006/relationships/diagramColors" Target="../diagrams/colors66.xml"/><Relationship Id="rId29" Type="http://schemas.openxmlformats.org/officeDocument/2006/relationships/diagramLayout" Target="../diagrams/layout6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3.xml"/><Relationship Id="rId11" Type="http://schemas.microsoft.com/office/2007/relationships/diagramDrawing" Target="../diagrams/drawing64.xml"/><Relationship Id="rId24" Type="http://schemas.openxmlformats.org/officeDocument/2006/relationships/diagramQuickStyle" Target="../diagrams/quickStyle67.xml"/><Relationship Id="rId32" Type="http://schemas.microsoft.com/office/2007/relationships/diagramDrawing" Target="../diagrams/drawing68.xml"/><Relationship Id="rId5" Type="http://schemas.openxmlformats.org/officeDocument/2006/relationships/diagramColors" Target="../diagrams/colors63.xml"/><Relationship Id="rId15" Type="http://schemas.openxmlformats.org/officeDocument/2006/relationships/diagramColors" Target="../diagrams/colors65.xml"/><Relationship Id="rId23" Type="http://schemas.openxmlformats.org/officeDocument/2006/relationships/diagramLayout" Target="../diagrams/layout67.xml"/><Relationship Id="rId28" Type="http://schemas.openxmlformats.org/officeDocument/2006/relationships/diagramData" Target="../diagrams/data68.xml"/><Relationship Id="rId10" Type="http://schemas.openxmlformats.org/officeDocument/2006/relationships/diagramColors" Target="../diagrams/colors64.xml"/><Relationship Id="rId19" Type="http://schemas.openxmlformats.org/officeDocument/2006/relationships/diagramQuickStyle" Target="../diagrams/quickStyle66.xml"/><Relationship Id="rId31" Type="http://schemas.openxmlformats.org/officeDocument/2006/relationships/diagramColors" Target="../diagrams/colors68.xml"/><Relationship Id="rId4" Type="http://schemas.openxmlformats.org/officeDocument/2006/relationships/diagramQuickStyle" Target="../diagrams/quickStyle63.xml"/><Relationship Id="rId9" Type="http://schemas.openxmlformats.org/officeDocument/2006/relationships/diagramQuickStyle" Target="../diagrams/quickStyle64.xml"/><Relationship Id="rId14" Type="http://schemas.openxmlformats.org/officeDocument/2006/relationships/diagramQuickStyle" Target="../diagrams/quickStyle65.xml"/><Relationship Id="rId22" Type="http://schemas.openxmlformats.org/officeDocument/2006/relationships/diagramData" Target="../diagrams/data67.xml"/><Relationship Id="rId27" Type="http://schemas.openxmlformats.org/officeDocument/2006/relationships/image" Target="../media/image7.png"/><Relationship Id="rId30" Type="http://schemas.openxmlformats.org/officeDocument/2006/relationships/diagramQuickStyle" Target="../diagrams/quickStyle6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0.xml"/><Relationship Id="rId13" Type="http://schemas.openxmlformats.org/officeDocument/2006/relationships/diagramLayout" Target="../diagrams/layout71.xml"/><Relationship Id="rId18" Type="http://schemas.openxmlformats.org/officeDocument/2006/relationships/diagramLayout" Target="../diagrams/layout72.xml"/><Relationship Id="rId26" Type="http://schemas.microsoft.com/office/2007/relationships/diagramDrawing" Target="../diagrams/drawing73.xml"/><Relationship Id="rId3" Type="http://schemas.openxmlformats.org/officeDocument/2006/relationships/diagramLayout" Target="../diagrams/layout69.xml"/><Relationship Id="rId21" Type="http://schemas.microsoft.com/office/2007/relationships/diagramDrawing" Target="../diagrams/drawing72.xml"/><Relationship Id="rId7" Type="http://schemas.openxmlformats.org/officeDocument/2006/relationships/diagramData" Target="../diagrams/data70.xml"/><Relationship Id="rId12" Type="http://schemas.openxmlformats.org/officeDocument/2006/relationships/diagramData" Target="../diagrams/data71.xml"/><Relationship Id="rId17" Type="http://schemas.openxmlformats.org/officeDocument/2006/relationships/diagramData" Target="../diagrams/data72.xml"/><Relationship Id="rId25" Type="http://schemas.openxmlformats.org/officeDocument/2006/relationships/diagramColors" Target="../diagrams/colors73.xml"/><Relationship Id="rId2" Type="http://schemas.openxmlformats.org/officeDocument/2006/relationships/diagramData" Target="../diagrams/data69.xml"/><Relationship Id="rId16" Type="http://schemas.microsoft.com/office/2007/relationships/diagramDrawing" Target="../diagrams/drawing71.xml"/><Relationship Id="rId20" Type="http://schemas.openxmlformats.org/officeDocument/2006/relationships/diagramColors" Target="../diagrams/colors7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9.xml"/><Relationship Id="rId11" Type="http://schemas.microsoft.com/office/2007/relationships/diagramDrawing" Target="../diagrams/drawing70.xml"/><Relationship Id="rId24" Type="http://schemas.openxmlformats.org/officeDocument/2006/relationships/diagramQuickStyle" Target="../diagrams/quickStyle73.xml"/><Relationship Id="rId5" Type="http://schemas.openxmlformats.org/officeDocument/2006/relationships/diagramColors" Target="../diagrams/colors69.xml"/><Relationship Id="rId15" Type="http://schemas.openxmlformats.org/officeDocument/2006/relationships/diagramColors" Target="../diagrams/colors71.xml"/><Relationship Id="rId23" Type="http://schemas.openxmlformats.org/officeDocument/2006/relationships/diagramLayout" Target="../diagrams/layout73.xml"/><Relationship Id="rId10" Type="http://schemas.openxmlformats.org/officeDocument/2006/relationships/diagramColors" Target="../diagrams/colors70.xml"/><Relationship Id="rId19" Type="http://schemas.openxmlformats.org/officeDocument/2006/relationships/diagramQuickStyle" Target="../diagrams/quickStyle72.xml"/><Relationship Id="rId4" Type="http://schemas.openxmlformats.org/officeDocument/2006/relationships/diagramQuickStyle" Target="../diagrams/quickStyle69.xml"/><Relationship Id="rId9" Type="http://schemas.openxmlformats.org/officeDocument/2006/relationships/diagramQuickStyle" Target="../diagrams/quickStyle70.xml"/><Relationship Id="rId14" Type="http://schemas.openxmlformats.org/officeDocument/2006/relationships/diagramQuickStyle" Target="../diagrams/quickStyle71.xml"/><Relationship Id="rId22" Type="http://schemas.openxmlformats.org/officeDocument/2006/relationships/diagramData" Target="../diagrams/data73.xml"/><Relationship Id="rId27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5.xml"/><Relationship Id="rId13" Type="http://schemas.openxmlformats.org/officeDocument/2006/relationships/diagramLayout" Target="../diagrams/layout76.xml"/><Relationship Id="rId18" Type="http://schemas.openxmlformats.org/officeDocument/2006/relationships/diagramLayout" Target="../diagrams/layout77.xml"/><Relationship Id="rId26" Type="http://schemas.microsoft.com/office/2007/relationships/diagramDrawing" Target="../diagrams/drawing78.xml"/><Relationship Id="rId3" Type="http://schemas.openxmlformats.org/officeDocument/2006/relationships/diagramLayout" Target="../diagrams/layout74.xml"/><Relationship Id="rId21" Type="http://schemas.microsoft.com/office/2007/relationships/diagramDrawing" Target="../diagrams/drawing77.xml"/><Relationship Id="rId7" Type="http://schemas.openxmlformats.org/officeDocument/2006/relationships/diagramData" Target="../diagrams/data75.xml"/><Relationship Id="rId12" Type="http://schemas.openxmlformats.org/officeDocument/2006/relationships/diagramData" Target="../diagrams/data76.xml"/><Relationship Id="rId17" Type="http://schemas.openxmlformats.org/officeDocument/2006/relationships/diagramData" Target="../diagrams/data77.xml"/><Relationship Id="rId25" Type="http://schemas.openxmlformats.org/officeDocument/2006/relationships/diagramColors" Target="../diagrams/colors78.xml"/><Relationship Id="rId2" Type="http://schemas.openxmlformats.org/officeDocument/2006/relationships/diagramData" Target="../diagrams/data74.xml"/><Relationship Id="rId16" Type="http://schemas.microsoft.com/office/2007/relationships/diagramDrawing" Target="../diagrams/drawing76.xml"/><Relationship Id="rId20" Type="http://schemas.openxmlformats.org/officeDocument/2006/relationships/diagramColors" Target="../diagrams/colors7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4.xml"/><Relationship Id="rId11" Type="http://schemas.microsoft.com/office/2007/relationships/diagramDrawing" Target="../diagrams/drawing75.xml"/><Relationship Id="rId24" Type="http://schemas.openxmlformats.org/officeDocument/2006/relationships/diagramQuickStyle" Target="../diagrams/quickStyle78.xml"/><Relationship Id="rId5" Type="http://schemas.openxmlformats.org/officeDocument/2006/relationships/diagramColors" Target="../diagrams/colors74.xml"/><Relationship Id="rId15" Type="http://schemas.openxmlformats.org/officeDocument/2006/relationships/diagramColors" Target="../diagrams/colors76.xml"/><Relationship Id="rId23" Type="http://schemas.openxmlformats.org/officeDocument/2006/relationships/diagramLayout" Target="../diagrams/layout78.xml"/><Relationship Id="rId10" Type="http://schemas.openxmlformats.org/officeDocument/2006/relationships/diagramColors" Target="../diagrams/colors75.xml"/><Relationship Id="rId19" Type="http://schemas.openxmlformats.org/officeDocument/2006/relationships/diagramQuickStyle" Target="../diagrams/quickStyle77.xml"/><Relationship Id="rId4" Type="http://schemas.openxmlformats.org/officeDocument/2006/relationships/diagramQuickStyle" Target="../diagrams/quickStyle74.xml"/><Relationship Id="rId9" Type="http://schemas.openxmlformats.org/officeDocument/2006/relationships/diagramQuickStyle" Target="../diagrams/quickStyle75.xml"/><Relationship Id="rId14" Type="http://schemas.openxmlformats.org/officeDocument/2006/relationships/diagramQuickStyle" Target="../diagrams/quickStyle76.xml"/><Relationship Id="rId22" Type="http://schemas.openxmlformats.org/officeDocument/2006/relationships/diagramData" Target="../diagrams/data78.xml"/><Relationship Id="rId27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0.xml"/><Relationship Id="rId13" Type="http://schemas.openxmlformats.org/officeDocument/2006/relationships/diagramLayout" Target="../diagrams/layout81.xml"/><Relationship Id="rId18" Type="http://schemas.openxmlformats.org/officeDocument/2006/relationships/diagramLayout" Target="../diagrams/layout82.xml"/><Relationship Id="rId26" Type="http://schemas.microsoft.com/office/2007/relationships/diagramDrawing" Target="../diagrams/drawing83.xml"/><Relationship Id="rId3" Type="http://schemas.openxmlformats.org/officeDocument/2006/relationships/diagramLayout" Target="../diagrams/layout79.xml"/><Relationship Id="rId21" Type="http://schemas.microsoft.com/office/2007/relationships/diagramDrawing" Target="../diagrams/drawing82.xml"/><Relationship Id="rId7" Type="http://schemas.openxmlformats.org/officeDocument/2006/relationships/diagramData" Target="../diagrams/data80.xml"/><Relationship Id="rId12" Type="http://schemas.openxmlformats.org/officeDocument/2006/relationships/diagramData" Target="../diagrams/data81.xml"/><Relationship Id="rId17" Type="http://schemas.openxmlformats.org/officeDocument/2006/relationships/diagramData" Target="../diagrams/data82.xml"/><Relationship Id="rId25" Type="http://schemas.openxmlformats.org/officeDocument/2006/relationships/diagramColors" Target="../diagrams/colors83.xml"/><Relationship Id="rId2" Type="http://schemas.openxmlformats.org/officeDocument/2006/relationships/diagramData" Target="../diagrams/data79.xml"/><Relationship Id="rId16" Type="http://schemas.microsoft.com/office/2007/relationships/diagramDrawing" Target="../diagrams/drawing81.xml"/><Relationship Id="rId20" Type="http://schemas.openxmlformats.org/officeDocument/2006/relationships/diagramColors" Target="../diagrams/colors8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9.xml"/><Relationship Id="rId11" Type="http://schemas.microsoft.com/office/2007/relationships/diagramDrawing" Target="../diagrams/drawing80.xml"/><Relationship Id="rId24" Type="http://schemas.openxmlformats.org/officeDocument/2006/relationships/diagramQuickStyle" Target="../diagrams/quickStyle83.xml"/><Relationship Id="rId5" Type="http://schemas.openxmlformats.org/officeDocument/2006/relationships/diagramColors" Target="../diagrams/colors79.xml"/><Relationship Id="rId15" Type="http://schemas.openxmlformats.org/officeDocument/2006/relationships/diagramColors" Target="../diagrams/colors81.xml"/><Relationship Id="rId23" Type="http://schemas.openxmlformats.org/officeDocument/2006/relationships/diagramLayout" Target="../diagrams/layout83.xml"/><Relationship Id="rId28" Type="http://schemas.openxmlformats.org/officeDocument/2006/relationships/image" Target="../media/image58.emf"/><Relationship Id="rId10" Type="http://schemas.openxmlformats.org/officeDocument/2006/relationships/diagramColors" Target="../diagrams/colors80.xml"/><Relationship Id="rId19" Type="http://schemas.openxmlformats.org/officeDocument/2006/relationships/diagramQuickStyle" Target="../diagrams/quickStyle82.xml"/><Relationship Id="rId4" Type="http://schemas.openxmlformats.org/officeDocument/2006/relationships/diagramQuickStyle" Target="../diagrams/quickStyle79.xml"/><Relationship Id="rId9" Type="http://schemas.openxmlformats.org/officeDocument/2006/relationships/diagramQuickStyle" Target="../diagrams/quickStyle80.xml"/><Relationship Id="rId14" Type="http://schemas.openxmlformats.org/officeDocument/2006/relationships/diagramQuickStyle" Target="../diagrams/quickStyle81.xml"/><Relationship Id="rId22" Type="http://schemas.openxmlformats.org/officeDocument/2006/relationships/diagramData" Target="../diagrams/data83.xml"/><Relationship Id="rId27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5.xml"/><Relationship Id="rId13" Type="http://schemas.openxmlformats.org/officeDocument/2006/relationships/diagramLayout" Target="../diagrams/layout86.xml"/><Relationship Id="rId18" Type="http://schemas.openxmlformats.org/officeDocument/2006/relationships/diagramLayout" Target="../diagrams/layout87.xml"/><Relationship Id="rId26" Type="http://schemas.microsoft.com/office/2007/relationships/diagramDrawing" Target="../diagrams/drawing88.xml"/><Relationship Id="rId3" Type="http://schemas.openxmlformats.org/officeDocument/2006/relationships/diagramLayout" Target="../diagrams/layout84.xml"/><Relationship Id="rId21" Type="http://schemas.microsoft.com/office/2007/relationships/diagramDrawing" Target="../diagrams/drawing87.xml"/><Relationship Id="rId7" Type="http://schemas.openxmlformats.org/officeDocument/2006/relationships/diagramData" Target="../diagrams/data85.xml"/><Relationship Id="rId12" Type="http://schemas.openxmlformats.org/officeDocument/2006/relationships/diagramData" Target="../diagrams/data86.xml"/><Relationship Id="rId17" Type="http://schemas.openxmlformats.org/officeDocument/2006/relationships/diagramData" Target="../diagrams/data87.xml"/><Relationship Id="rId25" Type="http://schemas.openxmlformats.org/officeDocument/2006/relationships/diagramColors" Target="../diagrams/colors88.xml"/><Relationship Id="rId33" Type="http://schemas.openxmlformats.org/officeDocument/2006/relationships/image" Target="../media/image62.png"/><Relationship Id="rId2" Type="http://schemas.openxmlformats.org/officeDocument/2006/relationships/diagramData" Target="../diagrams/data84.xml"/><Relationship Id="rId16" Type="http://schemas.microsoft.com/office/2007/relationships/diagramDrawing" Target="../diagrams/drawing86.xml"/><Relationship Id="rId20" Type="http://schemas.openxmlformats.org/officeDocument/2006/relationships/diagramColors" Target="../diagrams/colors87.xml"/><Relationship Id="rId29" Type="http://schemas.openxmlformats.org/officeDocument/2006/relationships/diagramLayout" Target="../diagrams/layout8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4.xml"/><Relationship Id="rId11" Type="http://schemas.microsoft.com/office/2007/relationships/diagramDrawing" Target="../diagrams/drawing85.xml"/><Relationship Id="rId24" Type="http://schemas.openxmlformats.org/officeDocument/2006/relationships/diagramQuickStyle" Target="../diagrams/quickStyle88.xml"/><Relationship Id="rId32" Type="http://schemas.microsoft.com/office/2007/relationships/diagramDrawing" Target="../diagrams/drawing89.xml"/><Relationship Id="rId5" Type="http://schemas.openxmlformats.org/officeDocument/2006/relationships/diagramColors" Target="../diagrams/colors84.xml"/><Relationship Id="rId15" Type="http://schemas.openxmlformats.org/officeDocument/2006/relationships/diagramColors" Target="../diagrams/colors86.xml"/><Relationship Id="rId23" Type="http://schemas.openxmlformats.org/officeDocument/2006/relationships/diagramLayout" Target="../diagrams/layout88.xml"/><Relationship Id="rId28" Type="http://schemas.openxmlformats.org/officeDocument/2006/relationships/diagramData" Target="../diagrams/data89.xml"/><Relationship Id="rId10" Type="http://schemas.openxmlformats.org/officeDocument/2006/relationships/diagramColors" Target="../diagrams/colors85.xml"/><Relationship Id="rId19" Type="http://schemas.openxmlformats.org/officeDocument/2006/relationships/diagramQuickStyle" Target="../diagrams/quickStyle87.xml"/><Relationship Id="rId31" Type="http://schemas.openxmlformats.org/officeDocument/2006/relationships/diagramColors" Target="../diagrams/colors89.xml"/><Relationship Id="rId4" Type="http://schemas.openxmlformats.org/officeDocument/2006/relationships/diagramQuickStyle" Target="../diagrams/quickStyle84.xml"/><Relationship Id="rId9" Type="http://schemas.openxmlformats.org/officeDocument/2006/relationships/diagramQuickStyle" Target="../diagrams/quickStyle85.xml"/><Relationship Id="rId14" Type="http://schemas.openxmlformats.org/officeDocument/2006/relationships/diagramQuickStyle" Target="../diagrams/quickStyle86.xml"/><Relationship Id="rId22" Type="http://schemas.openxmlformats.org/officeDocument/2006/relationships/diagramData" Target="../diagrams/data88.xml"/><Relationship Id="rId27" Type="http://schemas.openxmlformats.org/officeDocument/2006/relationships/image" Target="../media/image7.png"/><Relationship Id="rId30" Type="http://schemas.openxmlformats.org/officeDocument/2006/relationships/diagramQuickStyle" Target="../diagrams/quickStyle8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1.xml"/><Relationship Id="rId13" Type="http://schemas.openxmlformats.org/officeDocument/2006/relationships/diagramLayout" Target="../diagrams/layout92.xml"/><Relationship Id="rId18" Type="http://schemas.openxmlformats.org/officeDocument/2006/relationships/diagramLayout" Target="../diagrams/layout93.xml"/><Relationship Id="rId26" Type="http://schemas.microsoft.com/office/2007/relationships/diagramDrawing" Target="../diagrams/drawing94.xml"/><Relationship Id="rId3" Type="http://schemas.openxmlformats.org/officeDocument/2006/relationships/diagramLayout" Target="../diagrams/layout90.xml"/><Relationship Id="rId21" Type="http://schemas.microsoft.com/office/2007/relationships/diagramDrawing" Target="../diagrams/drawing93.xml"/><Relationship Id="rId7" Type="http://schemas.openxmlformats.org/officeDocument/2006/relationships/diagramData" Target="../diagrams/data91.xml"/><Relationship Id="rId12" Type="http://schemas.openxmlformats.org/officeDocument/2006/relationships/diagramData" Target="../diagrams/data92.xml"/><Relationship Id="rId17" Type="http://schemas.openxmlformats.org/officeDocument/2006/relationships/diagramData" Target="../diagrams/data93.xml"/><Relationship Id="rId25" Type="http://schemas.openxmlformats.org/officeDocument/2006/relationships/diagramColors" Target="../diagrams/colors94.xml"/><Relationship Id="rId2" Type="http://schemas.openxmlformats.org/officeDocument/2006/relationships/diagramData" Target="../diagrams/data90.xml"/><Relationship Id="rId16" Type="http://schemas.microsoft.com/office/2007/relationships/diagramDrawing" Target="../diagrams/drawing92.xml"/><Relationship Id="rId20" Type="http://schemas.openxmlformats.org/officeDocument/2006/relationships/diagramColors" Target="../diagrams/colors93.xml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0.xml"/><Relationship Id="rId11" Type="http://schemas.microsoft.com/office/2007/relationships/diagramDrawing" Target="../diagrams/drawing91.xml"/><Relationship Id="rId24" Type="http://schemas.openxmlformats.org/officeDocument/2006/relationships/diagramQuickStyle" Target="../diagrams/quickStyle94.xml"/><Relationship Id="rId5" Type="http://schemas.openxmlformats.org/officeDocument/2006/relationships/diagramColors" Target="../diagrams/colors90.xml"/><Relationship Id="rId15" Type="http://schemas.openxmlformats.org/officeDocument/2006/relationships/diagramColors" Target="../diagrams/colors92.xml"/><Relationship Id="rId23" Type="http://schemas.openxmlformats.org/officeDocument/2006/relationships/diagramLayout" Target="../diagrams/layout94.xml"/><Relationship Id="rId28" Type="http://schemas.openxmlformats.org/officeDocument/2006/relationships/image" Target="../media/image63.png"/><Relationship Id="rId10" Type="http://schemas.openxmlformats.org/officeDocument/2006/relationships/diagramColors" Target="../diagrams/colors91.xml"/><Relationship Id="rId19" Type="http://schemas.openxmlformats.org/officeDocument/2006/relationships/diagramQuickStyle" Target="../diagrams/quickStyle93.xml"/><Relationship Id="rId4" Type="http://schemas.openxmlformats.org/officeDocument/2006/relationships/diagramQuickStyle" Target="../diagrams/quickStyle90.xml"/><Relationship Id="rId9" Type="http://schemas.openxmlformats.org/officeDocument/2006/relationships/diagramQuickStyle" Target="../diagrams/quickStyle91.xml"/><Relationship Id="rId14" Type="http://schemas.openxmlformats.org/officeDocument/2006/relationships/diagramQuickStyle" Target="../diagrams/quickStyle92.xml"/><Relationship Id="rId22" Type="http://schemas.openxmlformats.org/officeDocument/2006/relationships/diagramData" Target="../diagrams/data94.xml"/><Relationship Id="rId27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6.xml"/><Relationship Id="rId13" Type="http://schemas.openxmlformats.org/officeDocument/2006/relationships/diagramLayout" Target="../diagrams/layout97.xml"/><Relationship Id="rId18" Type="http://schemas.openxmlformats.org/officeDocument/2006/relationships/diagramLayout" Target="../diagrams/layout98.xml"/><Relationship Id="rId26" Type="http://schemas.microsoft.com/office/2007/relationships/diagramDrawing" Target="../diagrams/drawing99.xml"/><Relationship Id="rId3" Type="http://schemas.openxmlformats.org/officeDocument/2006/relationships/diagramLayout" Target="../diagrams/layout95.xml"/><Relationship Id="rId21" Type="http://schemas.microsoft.com/office/2007/relationships/diagramDrawing" Target="../diagrams/drawing98.xml"/><Relationship Id="rId34" Type="http://schemas.openxmlformats.org/officeDocument/2006/relationships/image" Target="../media/image67.png"/><Relationship Id="rId7" Type="http://schemas.openxmlformats.org/officeDocument/2006/relationships/diagramData" Target="../diagrams/data96.xml"/><Relationship Id="rId12" Type="http://schemas.openxmlformats.org/officeDocument/2006/relationships/diagramData" Target="../diagrams/data97.xml"/><Relationship Id="rId17" Type="http://schemas.openxmlformats.org/officeDocument/2006/relationships/diagramData" Target="../diagrams/data98.xml"/><Relationship Id="rId25" Type="http://schemas.openxmlformats.org/officeDocument/2006/relationships/diagramColors" Target="../diagrams/colors99.xml"/><Relationship Id="rId33" Type="http://schemas.openxmlformats.org/officeDocument/2006/relationships/image" Target="../media/image66.png"/><Relationship Id="rId2" Type="http://schemas.openxmlformats.org/officeDocument/2006/relationships/diagramData" Target="../diagrams/data95.xml"/><Relationship Id="rId16" Type="http://schemas.microsoft.com/office/2007/relationships/diagramDrawing" Target="../diagrams/drawing97.xml"/><Relationship Id="rId20" Type="http://schemas.openxmlformats.org/officeDocument/2006/relationships/diagramColors" Target="../diagrams/colors98.xml"/><Relationship Id="rId29" Type="http://schemas.openxmlformats.org/officeDocument/2006/relationships/diagramLayout" Target="../diagrams/layout10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5.xml"/><Relationship Id="rId11" Type="http://schemas.microsoft.com/office/2007/relationships/diagramDrawing" Target="../diagrams/drawing96.xml"/><Relationship Id="rId24" Type="http://schemas.openxmlformats.org/officeDocument/2006/relationships/diagramQuickStyle" Target="../diagrams/quickStyle99.xml"/><Relationship Id="rId32" Type="http://schemas.microsoft.com/office/2007/relationships/diagramDrawing" Target="../diagrams/drawing100.xml"/><Relationship Id="rId5" Type="http://schemas.openxmlformats.org/officeDocument/2006/relationships/diagramColors" Target="../diagrams/colors95.xml"/><Relationship Id="rId15" Type="http://schemas.openxmlformats.org/officeDocument/2006/relationships/diagramColors" Target="../diagrams/colors97.xml"/><Relationship Id="rId23" Type="http://schemas.openxmlformats.org/officeDocument/2006/relationships/diagramLayout" Target="../diagrams/layout99.xml"/><Relationship Id="rId28" Type="http://schemas.openxmlformats.org/officeDocument/2006/relationships/diagramData" Target="../diagrams/data100.xml"/><Relationship Id="rId10" Type="http://schemas.openxmlformats.org/officeDocument/2006/relationships/diagramColors" Target="../diagrams/colors96.xml"/><Relationship Id="rId19" Type="http://schemas.openxmlformats.org/officeDocument/2006/relationships/diagramQuickStyle" Target="../diagrams/quickStyle98.xml"/><Relationship Id="rId31" Type="http://schemas.openxmlformats.org/officeDocument/2006/relationships/diagramColors" Target="../diagrams/colors100.xml"/><Relationship Id="rId4" Type="http://schemas.openxmlformats.org/officeDocument/2006/relationships/diagramQuickStyle" Target="../diagrams/quickStyle95.xml"/><Relationship Id="rId9" Type="http://schemas.openxmlformats.org/officeDocument/2006/relationships/diagramQuickStyle" Target="../diagrams/quickStyle96.xml"/><Relationship Id="rId14" Type="http://schemas.openxmlformats.org/officeDocument/2006/relationships/diagramQuickStyle" Target="../diagrams/quickStyle97.xml"/><Relationship Id="rId22" Type="http://schemas.openxmlformats.org/officeDocument/2006/relationships/diagramData" Target="../diagrams/data99.xml"/><Relationship Id="rId27" Type="http://schemas.openxmlformats.org/officeDocument/2006/relationships/image" Target="../media/image7.png"/><Relationship Id="rId30" Type="http://schemas.openxmlformats.org/officeDocument/2006/relationships/diagramQuickStyle" Target="../diagrams/quickStyle100.xml"/><Relationship Id="rId35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2.xml"/><Relationship Id="rId13" Type="http://schemas.openxmlformats.org/officeDocument/2006/relationships/diagramLayout" Target="../diagrams/layout103.xml"/><Relationship Id="rId18" Type="http://schemas.openxmlformats.org/officeDocument/2006/relationships/diagramLayout" Target="../diagrams/layout104.xml"/><Relationship Id="rId26" Type="http://schemas.microsoft.com/office/2007/relationships/diagramDrawing" Target="../diagrams/drawing105.xml"/><Relationship Id="rId3" Type="http://schemas.openxmlformats.org/officeDocument/2006/relationships/diagramLayout" Target="../diagrams/layout101.xml"/><Relationship Id="rId21" Type="http://schemas.microsoft.com/office/2007/relationships/diagramDrawing" Target="../diagrams/drawing104.xml"/><Relationship Id="rId7" Type="http://schemas.openxmlformats.org/officeDocument/2006/relationships/diagramData" Target="../diagrams/data102.xml"/><Relationship Id="rId12" Type="http://schemas.openxmlformats.org/officeDocument/2006/relationships/diagramData" Target="../diagrams/data103.xml"/><Relationship Id="rId17" Type="http://schemas.openxmlformats.org/officeDocument/2006/relationships/diagramData" Target="../diagrams/data104.xml"/><Relationship Id="rId25" Type="http://schemas.openxmlformats.org/officeDocument/2006/relationships/diagramColors" Target="../diagrams/colors105.xml"/><Relationship Id="rId2" Type="http://schemas.openxmlformats.org/officeDocument/2006/relationships/diagramData" Target="../diagrams/data101.xml"/><Relationship Id="rId16" Type="http://schemas.microsoft.com/office/2007/relationships/diagramDrawing" Target="../diagrams/drawing103.xml"/><Relationship Id="rId20" Type="http://schemas.openxmlformats.org/officeDocument/2006/relationships/diagramColors" Target="../diagrams/colors10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1.xml"/><Relationship Id="rId11" Type="http://schemas.microsoft.com/office/2007/relationships/diagramDrawing" Target="../diagrams/drawing102.xml"/><Relationship Id="rId24" Type="http://schemas.openxmlformats.org/officeDocument/2006/relationships/diagramQuickStyle" Target="../diagrams/quickStyle105.xml"/><Relationship Id="rId5" Type="http://schemas.openxmlformats.org/officeDocument/2006/relationships/diagramColors" Target="../diagrams/colors101.xml"/><Relationship Id="rId15" Type="http://schemas.openxmlformats.org/officeDocument/2006/relationships/diagramColors" Target="../diagrams/colors103.xml"/><Relationship Id="rId23" Type="http://schemas.openxmlformats.org/officeDocument/2006/relationships/diagramLayout" Target="../diagrams/layout105.xml"/><Relationship Id="rId28" Type="http://schemas.openxmlformats.org/officeDocument/2006/relationships/image" Target="../media/image68.png"/><Relationship Id="rId10" Type="http://schemas.openxmlformats.org/officeDocument/2006/relationships/diagramColors" Target="../diagrams/colors102.xml"/><Relationship Id="rId19" Type="http://schemas.openxmlformats.org/officeDocument/2006/relationships/diagramQuickStyle" Target="../diagrams/quickStyle104.xml"/><Relationship Id="rId4" Type="http://schemas.openxmlformats.org/officeDocument/2006/relationships/diagramQuickStyle" Target="../diagrams/quickStyle101.xml"/><Relationship Id="rId9" Type="http://schemas.openxmlformats.org/officeDocument/2006/relationships/diagramQuickStyle" Target="../diagrams/quickStyle102.xml"/><Relationship Id="rId14" Type="http://schemas.openxmlformats.org/officeDocument/2006/relationships/diagramQuickStyle" Target="../diagrams/quickStyle103.xml"/><Relationship Id="rId22" Type="http://schemas.openxmlformats.org/officeDocument/2006/relationships/diagramData" Target="../diagrams/data105.xml"/><Relationship Id="rId27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7.xml"/><Relationship Id="rId13" Type="http://schemas.openxmlformats.org/officeDocument/2006/relationships/diagramLayout" Target="../diagrams/layout108.xml"/><Relationship Id="rId18" Type="http://schemas.openxmlformats.org/officeDocument/2006/relationships/diagramLayout" Target="../diagrams/layout109.xml"/><Relationship Id="rId26" Type="http://schemas.microsoft.com/office/2007/relationships/diagramDrawing" Target="../diagrams/drawing110.xml"/><Relationship Id="rId3" Type="http://schemas.openxmlformats.org/officeDocument/2006/relationships/diagramLayout" Target="../diagrams/layout106.xml"/><Relationship Id="rId21" Type="http://schemas.microsoft.com/office/2007/relationships/diagramDrawing" Target="../diagrams/drawing109.xml"/><Relationship Id="rId34" Type="http://schemas.openxmlformats.org/officeDocument/2006/relationships/image" Target="../media/image68.png"/><Relationship Id="rId7" Type="http://schemas.openxmlformats.org/officeDocument/2006/relationships/diagramData" Target="../diagrams/data107.xml"/><Relationship Id="rId12" Type="http://schemas.openxmlformats.org/officeDocument/2006/relationships/diagramData" Target="../diagrams/data108.xml"/><Relationship Id="rId17" Type="http://schemas.openxmlformats.org/officeDocument/2006/relationships/diagramData" Target="../diagrams/data109.xml"/><Relationship Id="rId25" Type="http://schemas.openxmlformats.org/officeDocument/2006/relationships/diagramColors" Target="../diagrams/colors110.xml"/><Relationship Id="rId33" Type="http://schemas.openxmlformats.org/officeDocument/2006/relationships/image" Target="../media/image70.png"/><Relationship Id="rId2" Type="http://schemas.openxmlformats.org/officeDocument/2006/relationships/diagramData" Target="../diagrams/data106.xml"/><Relationship Id="rId16" Type="http://schemas.microsoft.com/office/2007/relationships/diagramDrawing" Target="../diagrams/drawing108.xml"/><Relationship Id="rId20" Type="http://schemas.openxmlformats.org/officeDocument/2006/relationships/diagramColors" Target="../diagrams/colors109.xml"/><Relationship Id="rId29" Type="http://schemas.openxmlformats.org/officeDocument/2006/relationships/diagramLayout" Target="../diagrams/layout1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6.xml"/><Relationship Id="rId11" Type="http://schemas.microsoft.com/office/2007/relationships/diagramDrawing" Target="../diagrams/drawing107.xml"/><Relationship Id="rId24" Type="http://schemas.openxmlformats.org/officeDocument/2006/relationships/diagramQuickStyle" Target="../diagrams/quickStyle110.xml"/><Relationship Id="rId32" Type="http://schemas.microsoft.com/office/2007/relationships/diagramDrawing" Target="../diagrams/drawing111.xml"/><Relationship Id="rId5" Type="http://schemas.openxmlformats.org/officeDocument/2006/relationships/diagramColors" Target="../diagrams/colors106.xml"/><Relationship Id="rId15" Type="http://schemas.openxmlformats.org/officeDocument/2006/relationships/diagramColors" Target="../diagrams/colors108.xml"/><Relationship Id="rId23" Type="http://schemas.openxmlformats.org/officeDocument/2006/relationships/diagramLayout" Target="../diagrams/layout110.xml"/><Relationship Id="rId28" Type="http://schemas.openxmlformats.org/officeDocument/2006/relationships/diagramData" Target="../diagrams/data111.xml"/><Relationship Id="rId10" Type="http://schemas.openxmlformats.org/officeDocument/2006/relationships/diagramColors" Target="../diagrams/colors107.xml"/><Relationship Id="rId19" Type="http://schemas.openxmlformats.org/officeDocument/2006/relationships/diagramQuickStyle" Target="../diagrams/quickStyle109.xml"/><Relationship Id="rId31" Type="http://schemas.openxmlformats.org/officeDocument/2006/relationships/diagramColors" Target="../diagrams/colors111.xml"/><Relationship Id="rId4" Type="http://schemas.openxmlformats.org/officeDocument/2006/relationships/diagramQuickStyle" Target="../diagrams/quickStyle106.xml"/><Relationship Id="rId9" Type="http://schemas.openxmlformats.org/officeDocument/2006/relationships/diagramQuickStyle" Target="../diagrams/quickStyle107.xml"/><Relationship Id="rId14" Type="http://schemas.openxmlformats.org/officeDocument/2006/relationships/diagramQuickStyle" Target="../diagrams/quickStyle108.xml"/><Relationship Id="rId22" Type="http://schemas.openxmlformats.org/officeDocument/2006/relationships/diagramData" Target="../diagrams/data110.xml"/><Relationship Id="rId27" Type="http://schemas.openxmlformats.org/officeDocument/2006/relationships/image" Target="../media/image7.png"/><Relationship Id="rId30" Type="http://schemas.openxmlformats.org/officeDocument/2006/relationships/diagramQuickStyle" Target="../diagrams/quickStyle1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3.xml"/><Relationship Id="rId13" Type="http://schemas.openxmlformats.org/officeDocument/2006/relationships/diagramLayout" Target="../diagrams/layout114.xml"/><Relationship Id="rId18" Type="http://schemas.openxmlformats.org/officeDocument/2006/relationships/diagramLayout" Target="../diagrams/layout115.xml"/><Relationship Id="rId26" Type="http://schemas.microsoft.com/office/2007/relationships/diagramDrawing" Target="../diagrams/drawing116.xml"/><Relationship Id="rId3" Type="http://schemas.openxmlformats.org/officeDocument/2006/relationships/diagramLayout" Target="../diagrams/layout112.xml"/><Relationship Id="rId21" Type="http://schemas.microsoft.com/office/2007/relationships/diagramDrawing" Target="../diagrams/drawing115.xml"/><Relationship Id="rId7" Type="http://schemas.openxmlformats.org/officeDocument/2006/relationships/diagramData" Target="../diagrams/data113.xml"/><Relationship Id="rId12" Type="http://schemas.openxmlformats.org/officeDocument/2006/relationships/diagramData" Target="../diagrams/data114.xml"/><Relationship Id="rId17" Type="http://schemas.openxmlformats.org/officeDocument/2006/relationships/diagramData" Target="../diagrams/data115.xml"/><Relationship Id="rId25" Type="http://schemas.openxmlformats.org/officeDocument/2006/relationships/diagramColors" Target="../diagrams/colors116.xml"/><Relationship Id="rId2" Type="http://schemas.openxmlformats.org/officeDocument/2006/relationships/diagramData" Target="../diagrams/data112.xml"/><Relationship Id="rId16" Type="http://schemas.microsoft.com/office/2007/relationships/diagramDrawing" Target="../diagrams/drawing114.xml"/><Relationship Id="rId20" Type="http://schemas.openxmlformats.org/officeDocument/2006/relationships/diagramColors" Target="../diagrams/colors1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2.xml"/><Relationship Id="rId11" Type="http://schemas.microsoft.com/office/2007/relationships/diagramDrawing" Target="../diagrams/drawing113.xml"/><Relationship Id="rId24" Type="http://schemas.openxmlformats.org/officeDocument/2006/relationships/diagramQuickStyle" Target="../diagrams/quickStyle116.xml"/><Relationship Id="rId5" Type="http://schemas.openxmlformats.org/officeDocument/2006/relationships/diagramColors" Target="../diagrams/colors112.xml"/><Relationship Id="rId15" Type="http://schemas.openxmlformats.org/officeDocument/2006/relationships/diagramColors" Target="../diagrams/colors114.xml"/><Relationship Id="rId23" Type="http://schemas.openxmlformats.org/officeDocument/2006/relationships/diagramLayout" Target="../diagrams/layout116.xml"/><Relationship Id="rId10" Type="http://schemas.openxmlformats.org/officeDocument/2006/relationships/diagramColors" Target="../diagrams/colors113.xml"/><Relationship Id="rId19" Type="http://schemas.openxmlformats.org/officeDocument/2006/relationships/diagramQuickStyle" Target="../diagrams/quickStyle115.xml"/><Relationship Id="rId4" Type="http://schemas.openxmlformats.org/officeDocument/2006/relationships/diagramQuickStyle" Target="../diagrams/quickStyle112.xml"/><Relationship Id="rId9" Type="http://schemas.openxmlformats.org/officeDocument/2006/relationships/diagramQuickStyle" Target="../diagrams/quickStyle113.xml"/><Relationship Id="rId14" Type="http://schemas.openxmlformats.org/officeDocument/2006/relationships/diagramQuickStyle" Target="../diagrams/quickStyle114.xml"/><Relationship Id="rId22" Type="http://schemas.openxmlformats.org/officeDocument/2006/relationships/diagramData" Target="../diagrams/data116.xml"/><Relationship Id="rId27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8.xml"/><Relationship Id="rId13" Type="http://schemas.openxmlformats.org/officeDocument/2006/relationships/diagramLayout" Target="../diagrams/layout119.xml"/><Relationship Id="rId18" Type="http://schemas.openxmlformats.org/officeDocument/2006/relationships/diagramLayout" Target="../diagrams/layout120.xml"/><Relationship Id="rId26" Type="http://schemas.openxmlformats.org/officeDocument/2006/relationships/image" Target="../media/image74.png"/><Relationship Id="rId3" Type="http://schemas.openxmlformats.org/officeDocument/2006/relationships/diagramLayout" Target="../diagrams/layout117.xml"/><Relationship Id="rId21" Type="http://schemas.microsoft.com/office/2007/relationships/diagramDrawing" Target="../diagrams/drawing120.xml"/><Relationship Id="rId7" Type="http://schemas.openxmlformats.org/officeDocument/2006/relationships/diagramData" Target="../diagrams/data118.xml"/><Relationship Id="rId12" Type="http://schemas.openxmlformats.org/officeDocument/2006/relationships/diagramData" Target="../diagrams/data119.xml"/><Relationship Id="rId17" Type="http://schemas.openxmlformats.org/officeDocument/2006/relationships/diagramData" Target="../diagrams/data120.xml"/><Relationship Id="rId25" Type="http://schemas.openxmlformats.org/officeDocument/2006/relationships/image" Target="../media/image73.png"/><Relationship Id="rId2" Type="http://schemas.openxmlformats.org/officeDocument/2006/relationships/diagramData" Target="../diagrams/data117.xml"/><Relationship Id="rId16" Type="http://schemas.microsoft.com/office/2007/relationships/diagramDrawing" Target="../diagrams/drawing119.xml"/><Relationship Id="rId20" Type="http://schemas.openxmlformats.org/officeDocument/2006/relationships/diagramColors" Target="../diagrams/colors1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7.xml"/><Relationship Id="rId11" Type="http://schemas.microsoft.com/office/2007/relationships/diagramDrawing" Target="../diagrams/drawing118.xml"/><Relationship Id="rId24" Type="http://schemas.openxmlformats.org/officeDocument/2006/relationships/image" Target="../media/image72.png"/><Relationship Id="rId5" Type="http://schemas.openxmlformats.org/officeDocument/2006/relationships/diagramColors" Target="../diagrams/colors117.xml"/><Relationship Id="rId15" Type="http://schemas.openxmlformats.org/officeDocument/2006/relationships/diagramColors" Target="../diagrams/colors119.xml"/><Relationship Id="rId23" Type="http://schemas.openxmlformats.org/officeDocument/2006/relationships/image" Target="../media/image71.png"/><Relationship Id="rId10" Type="http://schemas.openxmlformats.org/officeDocument/2006/relationships/diagramColors" Target="../diagrams/colors118.xml"/><Relationship Id="rId19" Type="http://schemas.openxmlformats.org/officeDocument/2006/relationships/diagramQuickStyle" Target="../diagrams/quickStyle120.xml"/><Relationship Id="rId4" Type="http://schemas.openxmlformats.org/officeDocument/2006/relationships/diagramQuickStyle" Target="../diagrams/quickStyle117.xml"/><Relationship Id="rId9" Type="http://schemas.openxmlformats.org/officeDocument/2006/relationships/diagramQuickStyle" Target="../diagrams/quickStyle118.xml"/><Relationship Id="rId14" Type="http://schemas.openxmlformats.org/officeDocument/2006/relationships/diagramQuickStyle" Target="../diagrams/quickStyle119.xml"/><Relationship Id="rId22" Type="http://schemas.openxmlformats.org/officeDocument/2006/relationships/image" Target="../media/image7.png"/><Relationship Id="rId27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image" Target="../media/image5.jpe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image" Target="../media/image6.jpe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diagramLayout" Target="../diagrams/layout10.xml"/><Relationship Id="rId26" Type="http://schemas.openxmlformats.org/officeDocument/2006/relationships/image" Target="../media/image11.png"/><Relationship Id="rId3" Type="http://schemas.openxmlformats.org/officeDocument/2006/relationships/diagramLayout" Target="../diagrams/layout7.xml"/><Relationship Id="rId21" Type="http://schemas.microsoft.com/office/2007/relationships/diagramDrawing" Target="../diagrams/drawing10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diagramData" Target="../diagrams/data10.xml"/><Relationship Id="rId25" Type="http://schemas.openxmlformats.org/officeDocument/2006/relationships/image" Target="../media/image10.png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20" Type="http://schemas.openxmlformats.org/officeDocument/2006/relationships/diagramColors" Target="../diagrams/colors10.xml"/><Relationship Id="rId29" Type="http://schemas.openxmlformats.org/officeDocument/2006/relationships/hyperlink" Target="https://www.youtube.com/watch?v=kQAuR2z14vo" TargetMode="Externa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24" Type="http://schemas.openxmlformats.org/officeDocument/2006/relationships/image" Target="../media/image9.png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23" Type="http://schemas.openxmlformats.org/officeDocument/2006/relationships/image" Target="../media/image8.png"/><Relationship Id="rId28" Type="http://schemas.openxmlformats.org/officeDocument/2006/relationships/image" Target="../media/image13.png"/><Relationship Id="rId10" Type="http://schemas.openxmlformats.org/officeDocument/2006/relationships/diagramColors" Target="../diagrams/colors8.xml"/><Relationship Id="rId19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Relationship Id="rId22" Type="http://schemas.openxmlformats.org/officeDocument/2006/relationships/image" Target="../media/image7.png"/><Relationship Id="rId27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18" Type="http://schemas.openxmlformats.org/officeDocument/2006/relationships/diagramLayout" Target="../diagrams/layout14.xml"/><Relationship Id="rId26" Type="http://schemas.microsoft.com/office/2007/relationships/diagramDrawing" Target="../diagrams/drawing15.xml"/><Relationship Id="rId3" Type="http://schemas.openxmlformats.org/officeDocument/2006/relationships/diagramLayout" Target="../diagrams/layout11.xml"/><Relationship Id="rId21" Type="http://schemas.microsoft.com/office/2007/relationships/diagramDrawing" Target="../diagrams/drawing14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17" Type="http://schemas.openxmlformats.org/officeDocument/2006/relationships/diagramData" Target="../diagrams/data14.xml"/><Relationship Id="rId25" Type="http://schemas.openxmlformats.org/officeDocument/2006/relationships/diagramColors" Target="../diagrams/colors15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20" Type="http://schemas.openxmlformats.org/officeDocument/2006/relationships/diagramColors" Target="../diagrams/colors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24" Type="http://schemas.openxmlformats.org/officeDocument/2006/relationships/diagramQuickStyle" Target="../diagrams/quickStyle15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23" Type="http://schemas.openxmlformats.org/officeDocument/2006/relationships/diagramLayout" Target="../diagrams/layout15.xml"/><Relationship Id="rId28" Type="http://schemas.openxmlformats.org/officeDocument/2006/relationships/image" Target="../media/image14.png"/><Relationship Id="rId10" Type="http://schemas.openxmlformats.org/officeDocument/2006/relationships/diagramColors" Target="../diagrams/colors12.xml"/><Relationship Id="rId19" Type="http://schemas.openxmlformats.org/officeDocument/2006/relationships/diagramQuickStyle" Target="../diagrams/quickStyle14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Relationship Id="rId22" Type="http://schemas.openxmlformats.org/officeDocument/2006/relationships/diagramData" Target="../diagrams/data15.xml"/><Relationship Id="rId27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1453" y="4982818"/>
            <a:ext cx="9028105" cy="126440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CO" sz="3800" b="1" dirty="0">
                <a:solidFill>
                  <a:schemeClr val="bg1"/>
                </a:solidFill>
                <a:latin typeface="+mn-ea"/>
                <a:cs typeface="+mn-ea"/>
              </a:rPr>
              <a:t>COPRODUTOS DEL CAFÉ.</a:t>
            </a:r>
            <a:endParaRPr lang="es-CO" sz="3800" dirty="0">
              <a:solidFill>
                <a:schemeClr val="bg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478800" y="809433"/>
            <a:ext cx="3591600" cy="74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535" b="1" dirty="0">
                <a:solidFill>
                  <a:schemeClr val="lt1"/>
                </a:solidFill>
              </a:rPr>
              <a:t>Ubicación</a:t>
            </a:r>
            <a:endParaRPr sz="4535" dirty="0">
              <a:solidFill>
                <a:schemeClr val="lt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09" y="928043"/>
            <a:ext cx="7558826" cy="2751092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7680960" y="2495006"/>
            <a:ext cx="1018903" cy="26125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168" y="1057627"/>
            <a:ext cx="2422350" cy="20905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499" y="1226317"/>
            <a:ext cx="1633870" cy="3231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0516" y="3753748"/>
            <a:ext cx="3156050" cy="2497396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10502537" y="3313374"/>
            <a:ext cx="13063" cy="731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131" y="3687554"/>
            <a:ext cx="2977845" cy="275285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014" y="4240462"/>
            <a:ext cx="3210385" cy="219994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149" y="4160528"/>
            <a:ext cx="1641133" cy="1806903"/>
          </a:xfrm>
          <a:prstGeom prst="rect">
            <a:avLst/>
          </a:prstGeom>
        </p:spPr>
      </p:pic>
      <p:cxnSp>
        <p:nvCxnSpPr>
          <p:cNvPr id="17" name="Conector recto de flecha 16"/>
          <p:cNvCxnSpPr/>
          <p:nvPr/>
        </p:nvCxnSpPr>
        <p:spPr>
          <a:xfrm flipH="1">
            <a:off x="2274600" y="4848411"/>
            <a:ext cx="98763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2664866" y="379176"/>
            <a:ext cx="7413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DE MATERIA DE LA CEREZA A LA TAZA</a:t>
            </a:r>
          </a:p>
        </p:txBody>
      </p:sp>
      <p:cxnSp>
        <p:nvCxnSpPr>
          <p:cNvPr id="21" name="Conector recto de flecha 20"/>
          <p:cNvCxnSpPr/>
          <p:nvPr/>
        </p:nvCxnSpPr>
        <p:spPr>
          <a:xfrm flipH="1">
            <a:off x="4772583" y="5549451"/>
            <a:ext cx="98763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7680960" y="5002446"/>
            <a:ext cx="1004743" cy="1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54058" y="2856106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sp>
        <p:nvSpPr>
          <p:cNvPr id="12" name="Título 4"/>
          <p:cNvSpPr>
            <a:spLocks noGrp="1"/>
          </p:cNvSpPr>
          <p:nvPr>
            <p:ph type="title"/>
          </p:nvPr>
        </p:nvSpPr>
        <p:spPr>
          <a:xfrm>
            <a:off x="307975" y="1033896"/>
            <a:ext cx="10515600" cy="1325563"/>
          </a:xfrm>
        </p:spPr>
        <p:txBody>
          <a:bodyPr/>
          <a:lstStyle/>
          <a:p>
            <a:r>
              <a:rPr lang="es-CO" dirty="0"/>
              <a:t>Subproductos del Beneficio del café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5575" y="2525008"/>
            <a:ext cx="7170705" cy="3138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br>
              <a:rPr lang="es-CO" dirty="0"/>
            </a:br>
            <a:r>
              <a:rPr lang="es-CO" dirty="0"/>
              <a:t> Dentro de los subproductos sólidos,  La cáscara de las cerezas de café además de fibra (18% - 21%), y Carbohidratos (44 – 50 %), proteínas (10%-12), tiene altos contenidos de minerales, potasio, Magnesio, vitamina C, aminoácidos,  ácido clorogénico, Melanoidinas y cafeína(1.3%).</a:t>
            </a:r>
          </a:p>
          <a:p>
            <a:pPr fontAlgn="base"/>
            <a:endParaRPr lang="es-CO" dirty="0"/>
          </a:p>
          <a:p>
            <a:pPr fontAlgn="base"/>
            <a:r>
              <a:rPr lang="es-CO" dirty="0"/>
              <a:t>El ácido clorogénico y la cafeína tienen propiedades antioxidantes y anti inflamatorias.</a:t>
            </a:r>
          </a:p>
          <a:p>
            <a:pPr fontAlgn="base"/>
            <a:endParaRPr lang="es-CO" dirty="0"/>
          </a:p>
          <a:p>
            <a:r>
              <a:rPr lang="es-CO" dirty="0"/>
              <a:t>En la Melanoidinas se han evaluado diferentes propiedades promotoras de la salud como la actividad antioxidante, antimicrobiana, antiinflamatoria. </a:t>
            </a:r>
            <a:endParaRPr lang="es-CO" b="1" dirty="0"/>
          </a:p>
        </p:txBody>
      </p:sp>
      <p:pic>
        <p:nvPicPr>
          <p:cNvPr id="15" name="Picture 10" descr="Resultado de imagen para pulpa del cafe"/>
          <p:cNvPicPr>
            <a:picLocks noGrp="1" noChangeAspect="1" noChangeArrowheads="1"/>
          </p:cNvPicPr>
          <p:nvPr>
            <p:ph idx="1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14" y="2217435"/>
            <a:ext cx="4346225" cy="33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ítulo 4"/>
          <p:cNvSpPr txBox="1"/>
          <p:nvPr/>
        </p:nvSpPr>
        <p:spPr>
          <a:xfrm>
            <a:off x="7380197" y="5680079"/>
            <a:ext cx="4258347" cy="35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/>
              <a:t>56% del volumen del fruto y el 40% del peso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54058" y="2856106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460374" y="1358537"/>
            <a:ext cx="469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Composición Química de la cascara de café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5603821" y="416868"/>
          <a:ext cx="5315191" cy="5875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21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Parámetro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Rango de valores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pH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3,60 - 4,20</a:t>
                      </a:r>
                      <a:endParaRPr lang="es-ES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Humedad (%)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76,70 - 79,50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Materia seca (%)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20,50 – 23,30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Materia orgánica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88,50 - 93,11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Cenizas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6,44 – 10,50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Fibra cruda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13,17 - 19,40 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Grasa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2,39 – 5,78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Celulosa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17,70 - 29,51 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Hemicelulosa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2,30 - 4,63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Lignina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16,85 - 17,50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Cafeína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0,75 – 2,26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Taninos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3,70 – 7,73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Azúcares reductores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12,40 – 20,58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Azúcares no reductores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2,00 – 4,77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N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1,25 - 1,70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P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0,10 - 0,25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K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1,77 - 3,03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Ca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0,25 – 055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Mg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0,05 – 0,14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Fe (% bs)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0,008 – 0,03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4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C/N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31,00 – 31,50</a:t>
                      </a:r>
                      <a:endParaRPr lang="es-ES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49580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(% bs): Porcentaje en base seca</a:t>
                      </a:r>
                      <a:endParaRPr lang="es-ES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(C/N): Relación carbono/Nitrógeno</a:t>
                      </a:r>
                      <a:endParaRPr lang="es-ES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603820" y="6292043"/>
            <a:ext cx="53151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CO" altLang="es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Fuente: Rodr</a:t>
            </a:r>
            <a:r>
              <a:rPr kumimoji="0" lang="es-CO" altLang="es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í</a:t>
            </a:r>
            <a:r>
              <a:rPr kumimoji="0" lang="es-CO" altLang="es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guez-Valencia, N. (2023). Aplicaci</a:t>
            </a:r>
            <a:r>
              <a:rPr kumimoji="0" lang="es-CO" altLang="es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ó</a:t>
            </a:r>
            <a:r>
              <a:rPr kumimoji="0" lang="es-CO" altLang="es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 de la </a:t>
            </a:r>
            <a:r>
              <a:rPr kumimoji="0" lang="es-CO" altLang="es-E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bioeconom</a:t>
            </a:r>
            <a:r>
              <a:rPr kumimoji="0" lang="es-CO" altLang="es-E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í</a:t>
            </a:r>
            <a:r>
              <a:rPr kumimoji="0" lang="es-CO" altLang="es-E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</a:t>
            </a:r>
            <a:r>
              <a:rPr kumimoji="0" lang="es-CO" altLang="es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circular en el proceso de    beneficio de caf</a:t>
            </a:r>
            <a:r>
              <a:rPr kumimoji="0" lang="es-CO" altLang="es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é</a:t>
            </a:r>
            <a:r>
              <a:rPr kumimoji="0" lang="es-CO" altLang="es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con cero residuos: </a:t>
            </a:r>
            <a:r>
              <a:rPr kumimoji="0" lang="es-CO" altLang="es-E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Cenicaf</a:t>
            </a:r>
            <a:r>
              <a:rPr kumimoji="0" lang="es-CO" altLang="es-E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é</a:t>
            </a:r>
            <a:r>
              <a:rPr kumimoji="0" lang="es-CO" altLang="es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kumimoji="0" lang="es-CO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0" descr="Resultado de imagen para pulpa del cafe"/>
          <p:cNvPicPr>
            <a:picLocks noGrp="1" noChangeAspect="1" noChangeArrowheads="1"/>
          </p:cNvPicPr>
          <p:nvPr>
            <p:ph idx="1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5" y="2440191"/>
            <a:ext cx="4489902" cy="34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54058" y="2856106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sp>
        <p:nvSpPr>
          <p:cNvPr id="12" name="Título 4"/>
          <p:cNvSpPr>
            <a:spLocks noGrp="1"/>
          </p:cNvSpPr>
          <p:nvPr>
            <p:ph type="title"/>
          </p:nvPr>
        </p:nvSpPr>
        <p:spPr>
          <a:xfrm>
            <a:off x="9935" y="968957"/>
            <a:ext cx="10515600" cy="1325563"/>
          </a:xfrm>
        </p:spPr>
        <p:txBody>
          <a:bodyPr/>
          <a:lstStyle/>
          <a:p>
            <a:r>
              <a:rPr lang="es-CO" dirty="0"/>
              <a:t>Subproductos del Beneficio del café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77813" y="1862226"/>
            <a:ext cx="707222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CO" sz="4400" b="1" dirty="0">
                <a:solidFill>
                  <a:srgbClr val="FF0000"/>
                </a:solidFill>
              </a:rPr>
              <a:t>Pulpa</a:t>
            </a:r>
            <a:br>
              <a:rPr lang="es-CO" dirty="0"/>
            </a:br>
            <a:r>
              <a:rPr lang="es-CO" dirty="0"/>
              <a:t> </a:t>
            </a:r>
            <a:endParaRPr lang="es-CO" b="1" dirty="0"/>
          </a:p>
          <a:p>
            <a:r>
              <a:rPr lang="es-CO" sz="2800" b="1" dirty="0"/>
              <a:t>Usos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Abono orgánico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Sustrato para la producción de hongos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Combustible directo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Producción de Biogás (50% - 80% Metano) 25L/Kg de pulpa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Producción de Bioetanol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Alcohol Etílico  1.2 L/100 kg pulpa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Alimentación Humana</a:t>
            </a:r>
          </a:p>
          <a:p>
            <a:r>
              <a:rPr lang="es-CO" dirty="0"/>
              <a:t>           Producción de Harinas</a:t>
            </a:r>
          </a:p>
          <a:p>
            <a:r>
              <a:rPr lang="es-CO" dirty="0"/>
              <a:t>           Infusiones</a:t>
            </a:r>
          </a:p>
          <a:p>
            <a:r>
              <a:rPr lang="es-CO" dirty="0"/>
              <a:t>           Dulces, salsas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Alimentación Animal </a:t>
            </a:r>
          </a:p>
          <a:p>
            <a:r>
              <a:rPr lang="es-CO" dirty="0"/>
              <a:t>        Ensilaje para ganado  </a:t>
            </a:r>
          </a:p>
          <a:p>
            <a:r>
              <a:rPr lang="es-CO" dirty="0"/>
              <a:t>        Materia prima para concentrados </a:t>
            </a:r>
          </a:p>
          <a:p>
            <a:r>
              <a:rPr lang="es-CO" dirty="0"/>
              <a:t>        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O" dirty="0"/>
          </a:p>
          <a:p>
            <a:r>
              <a:rPr lang="es-CO" dirty="0"/>
              <a:t> </a:t>
            </a:r>
          </a:p>
          <a:p>
            <a:r>
              <a:rPr lang="es-CO" dirty="0"/>
              <a:t>Nutraceutico ( Harinas 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Ensilaje para ganado </a:t>
            </a:r>
          </a:p>
          <a:p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6200000">
            <a:off x="9770277" y="5014920"/>
            <a:ext cx="2408205" cy="11216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74712" y="5196677"/>
            <a:ext cx="4905375" cy="14382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820803" y="2283624"/>
            <a:ext cx="1925808" cy="21044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095631" y="1415789"/>
            <a:ext cx="2859808" cy="254135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4674712" y="6581001"/>
            <a:ext cx="2397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CENICAFÉ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54058" y="2856106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sp>
        <p:nvSpPr>
          <p:cNvPr id="12" name="Título 4"/>
          <p:cNvSpPr>
            <a:spLocks noGrp="1"/>
          </p:cNvSpPr>
          <p:nvPr>
            <p:ph type="title"/>
          </p:nvPr>
        </p:nvSpPr>
        <p:spPr>
          <a:xfrm>
            <a:off x="-95535" y="1199445"/>
            <a:ext cx="10515600" cy="1325563"/>
          </a:xfrm>
        </p:spPr>
        <p:txBody>
          <a:bodyPr/>
          <a:lstStyle/>
          <a:p>
            <a:r>
              <a:rPr lang="es-CO" dirty="0"/>
              <a:t>Subproductos del Beneficio del café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07975" y="2283624"/>
            <a:ext cx="707222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CO" sz="4400" b="1" dirty="0">
                <a:solidFill>
                  <a:srgbClr val="FF0000"/>
                </a:solidFill>
              </a:rPr>
              <a:t>Mucilago – Miel del café </a:t>
            </a:r>
            <a:br>
              <a:rPr lang="es-CO" dirty="0"/>
            </a:br>
            <a:br>
              <a:rPr lang="es-CO" dirty="0"/>
            </a:br>
            <a:r>
              <a:rPr lang="es-CO" dirty="0"/>
              <a:t>El mucílago representa entre el 15% y el 20% del peso del fruto y conforma una importante proporción de la carga orgánica potencial, por su alto contenido de azúcares, pectinas y ácidos orgánicos.</a:t>
            </a:r>
          </a:p>
          <a:p>
            <a:pPr fontAlgn="base"/>
            <a:r>
              <a:rPr lang="es-CO" dirty="0"/>
              <a:t>El ácido clorogénico y la cafeína tienen propiedades antioxidantes y anti inflamatorias.</a:t>
            </a:r>
          </a:p>
          <a:p>
            <a:endParaRPr lang="es-C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0.93 % Proteína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6.2 – 7.4 % Azucares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0.5% - 1% fibra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0.5% - 2% pectinas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85% - 90% 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19" name="Título 4"/>
          <p:cNvSpPr txBox="1"/>
          <p:nvPr/>
        </p:nvSpPr>
        <p:spPr>
          <a:xfrm>
            <a:off x="8813213" y="4906278"/>
            <a:ext cx="4258347" cy="35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/>
              <a:t> 15% - 20 % del peso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pic>
        <p:nvPicPr>
          <p:cNvPr id="21" name="Picture 12" descr="Resultado de imagen para mucilago del cafe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146" y="4927615"/>
            <a:ext cx="4464564" cy="205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28577" y="1285918"/>
            <a:ext cx="3722395" cy="318291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54058" y="2856106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sp>
        <p:nvSpPr>
          <p:cNvPr id="12" name="Título 4"/>
          <p:cNvSpPr>
            <a:spLocks noGrp="1"/>
          </p:cNvSpPr>
          <p:nvPr>
            <p:ph type="title"/>
          </p:nvPr>
        </p:nvSpPr>
        <p:spPr>
          <a:xfrm>
            <a:off x="-95535" y="1199445"/>
            <a:ext cx="10515600" cy="1325563"/>
          </a:xfrm>
        </p:spPr>
        <p:txBody>
          <a:bodyPr/>
          <a:lstStyle/>
          <a:p>
            <a:r>
              <a:rPr lang="es-CO" dirty="0"/>
              <a:t>Subproductos del Beneficio del café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07975" y="2283624"/>
            <a:ext cx="707222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CO" sz="4400" b="1" dirty="0">
                <a:solidFill>
                  <a:srgbClr val="FF0000"/>
                </a:solidFill>
              </a:rPr>
              <a:t>Mucilago – Miel del café </a:t>
            </a:r>
            <a:br>
              <a:rPr lang="es-CO" dirty="0"/>
            </a:br>
            <a:br>
              <a:rPr lang="es-CO" dirty="0"/>
            </a:br>
            <a:endParaRPr lang="es-CO" b="1" dirty="0"/>
          </a:p>
          <a:p>
            <a:r>
              <a:rPr lang="es-CO" b="1" dirty="0"/>
              <a:t>Usos </a:t>
            </a:r>
            <a:endParaRPr lang="es-CO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Producción de Biogás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Producción de Bioetanol 58 ml/kg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Alimentos (Dulces, salsas y bebidas)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Bebidas alcohólicas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Suplementos alimenticios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Alimentación animal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O" dirty="0"/>
          </a:p>
          <a:p>
            <a:endParaRPr lang="es-CO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578" y="418779"/>
            <a:ext cx="1547161" cy="275051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1578" y="5010350"/>
            <a:ext cx="3239145" cy="176499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66090" y="3104033"/>
            <a:ext cx="1610911" cy="29244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89833" y="3749290"/>
            <a:ext cx="2855532" cy="201761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0166090" y="6100053"/>
            <a:ext cx="2397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CENICAFÉ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54058" y="2856106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sp>
        <p:nvSpPr>
          <p:cNvPr id="12" name="Título 4"/>
          <p:cNvSpPr>
            <a:spLocks noGrp="1"/>
          </p:cNvSpPr>
          <p:nvPr>
            <p:ph type="title"/>
          </p:nvPr>
        </p:nvSpPr>
        <p:spPr>
          <a:xfrm>
            <a:off x="-95535" y="1199445"/>
            <a:ext cx="10515600" cy="1325563"/>
          </a:xfrm>
        </p:spPr>
        <p:txBody>
          <a:bodyPr/>
          <a:lstStyle/>
          <a:p>
            <a:r>
              <a:rPr lang="es-CO" dirty="0"/>
              <a:t>Subproductos de la Trilla del Café 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07975" y="2283624"/>
            <a:ext cx="707222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CO" sz="4400" b="1" dirty="0">
                <a:solidFill>
                  <a:srgbClr val="FF0000"/>
                </a:solidFill>
              </a:rPr>
              <a:t>Cisco o cascarilla </a:t>
            </a:r>
            <a:br>
              <a:rPr lang="es-CO" dirty="0"/>
            </a:br>
            <a:br>
              <a:rPr lang="es-CO" dirty="0"/>
            </a:br>
            <a:r>
              <a:rPr lang="es-CO" sz="2800" dirty="0"/>
              <a:t>La cascarilla también se conoce con el nombre de pergamino y corresponde al endocarpio del fruto que recubre a cada grano de café y que se desprende mediante la trilla de los granos secos antes de ser tostados.</a:t>
            </a:r>
          </a:p>
          <a:p>
            <a:endParaRPr lang="es-CO" b="1" dirty="0"/>
          </a:p>
          <a:p>
            <a:endParaRPr lang="es-CO" dirty="0"/>
          </a:p>
        </p:txBody>
      </p:sp>
      <p:sp>
        <p:nvSpPr>
          <p:cNvPr id="19" name="Título 4"/>
          <p:cNvSpPr txBox="1"/>
          <p:nvPr/>
        </p:nvSpPr>
        <p:spPr>
          <a:xfrm>
            <a:off x="8117059" y="5217957"/>
            <a:ext cx="3573193" cy="35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/>
              <a:t>4% - 5 % del peso del grano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pic>
        <p:nvPicPr>
          <p:cNvPr id="15" name="Picture 2" descr="Resultado de imagen para cascarilla de cafe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41" y="1988969"/>
            <a:ext cx="4238151" cy="302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54058" y="2856106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sp>
        <p:nvSpPr>
          <p:cNvPr id="12" name="Título 4"/>
          <p:cNvSpPr>
            <a:spLocks noGrp="1"/>
          </p:cNvSpPr>
          <p:nvPr>
            <p:ph type="title"/>
          </p:nvPr>
        </p:nvSpPr>
        <p:spPr>
          <a:xfrm>
            <a:off x="-95535" y="1199445"/>
            <a:ext cx="10515600" cy="1325563"/>
          </a:xfrm>
        </p:spPr>
        <p:txBody>
          <a:bodyPr/>
          <a:lstStyle/>
          <a:p>
            <a:r>
              <a:rPr lang="es-CO" dirty="0"/>
              <a:t>Subproductos de la Trilla del Café 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07975" y="2283624"/>
            <a:ext cx="707222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CO" sz="4400" b="1" dirty="0">
                <a:solidFill>
                  <a:srgbClr val="FF0000"/>
                </a:solidFill>
              </a:rPr>
              <a:t>Cisco o cascarilla </a:t>
            </a:r>
            <a:br>
              <a:rPr lang="es-CO" dirty="0"/>
            </a:br>
            <a:br>
              <a:rPr lang="es-CO" dirty="0"/>
            </a:br>
            <a:endParaRPr lang="es-CO" b="1" dirty="0"/>
          </a:p>
          <a:p>
            <a:endParaRPr lang="es-CO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307975" y="3179271"/>
            <a:ext cx="688061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s-CO" b="1" dirty="0"/>
          </a:p>
          <a:p>
            <a:r>
              <a:rPr lang="es-CO" sz="2800" b="1" dirty="0"/>
              <a:t>Usos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Sustratos para la siembra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Sustrato para la producción de hongos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Combustible directo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Elaboración de harinas ricas en fibra libres de gluten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dirty="0"/>
              <a:t>Material de construcción  </a:t>
            </a:r>
          </a:p>
          <a:p>
            <a:endParaRPr lang="es-CO" dirty="0"/>
          </a:p>
          <a:p>
            <a:pPr algn="just"/>
            <a:r>
              <a:rPr lang="es-CO" dirty="0"/>
              <a:t>Es un valioso material que puede utilizarse como combustible sólido en el secamiento mecánico del café. Genera aproximadamente 4,000 kilocalorías por kilogramo.</a:t>
            </a:r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488907" y="927317"/>
            <a:ext cx="2879632" cy="27126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80197" y="4201983"/>
            <a:ext cx="4057164" cy="17413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728383" y="2283623"/>
            <a:ext cx="2055324" cy="17977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54058" y="2856106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sp>
        <p:nvSpPr>
          <p:cNvPr id="12" name="Título 4"/>
          <p:cNvSpPr>
            <a:spLocks noGrp="1"/>
          </p:cNvSpPr>
          <p:nvPr>
            <p:ph type="title"/>
          </p:nvPr>
        </p:nvSpPr>
        <p:spPr>
          <a:xfrm>
            <a:off x="-95535" y="1199445"/>
            <a:ext cx="10515600" cy="1325563"/>
          </a:xfrm>
        </p:spPr>
        <p:txBody>
          <a:bodyPr/>
          <a:lstStyle/>
          <a:p>
            <a:r>
              <a:rPr lang="es-CO" dirty="0"/>
              <a:t>Subproductos de la Torrefacción de café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07975" y="2066112"/>
            <a:ext cx="707222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CO" sz="4400" b="1" dirty="0">
                <a:solidFill>
                  <a:srgbClr val="FF0000"/>
                </a:solidFill>
              </a:rPr>
              <a:t>Borra</a:t>
            </a:r>
            <a:br>
              <a:rPr lang="es-CO" dirty="0"/>
            </a:br>
            <a:r>
              <a:rPr lang="es-CO" dirty="0"/>
              <a:t>Residuo que se genera en el proceso de preparación de la bebida  y representa aproximadamente el 90 % del café tostado, contiene gran parte de los compuestos del  café como: ácidos, cafeína, compuestos aromáticos y otros.</a:t>
            </a:r>
            <a:br>
              <a:rPr lang="es-CO" dirty="0"/>
            </a:br>
            <a:endParaRPr lang="es-CO" b="1" dirty="0"/>
          </a:p>
          <a:p>
            <a:endParaRPr lang="es-CO" dirty="0"/>
          </a:p>
        </p:txBody>
      </p:sp>
      <p:sp>
        <p:nvSpPr>
          <p:cNvPr id="19" name="Título 4"/>
          <p:cNvSpPr txBox="1"/>
          <p:nvPr/>
        </p:nvSpPr>
        <p:spPr>
          <a:xfrm>
            <a:off x="7761076" y="5217957"/>
            <a:ext cx="4258347" cy="35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/>
              <a:t> 90 % del peso del café tostado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60997"/>
            <a:ext cx="3766782" cy="1191410"/>
          </a:xfrm>
          <a:prstGeom prst="rect">
            <a:avLst/>
          </a:prstGeom>
        </p:spPr>
      </p:pic>
      <p:pic>
        <p:nvPicPr>
          <p:cNvPr id="22" name="Marcador de contenido 3"/>
          <p:cNvPicPr>
            <a:picLocks noGrp="1" noChangeAspect="1"/>
          </p:cNvPicPr>
          <p:nvPr>
            <p:ph idx="1"/>
          </p:nvPr>
        </p:nvPicPr>
        <p:blipFill>
          <a:blip r:embed="rId28"/>
          <a:stretch>
            <a:fillRect/>
          </a:stretch>
        </p:blipFill>
        <p:spPr>
          <a:xfrm>
            <a:off x="1486723" y="4038650"/>
            <a:ext cx="4945867" cy="28193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564820" y="2283624"/>
            <a:ext cx="4075354" cy="266550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54058" y="2856106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sp>
        <p:nvSpPr>
          <p:cNvPr id="12" name="Título 4"/>
          <p:cNvSpPr>
            <a:spLocks noGrp="1"/>
          </p:cNvSpPr>
          <p:nvPr>
            <p:ph type="title"/>
          </p:nvPr>
        </p:nvSpPr>
        <p:spPr>
          <a:xfrm>
            <a:off x="0" y="888286"/>
            <a:ext cx="10515600" cy="1325563"/>
          </a:xfrm>
        </p:spPr>
        <p:txBody>
          <a:bodyPr/>
          <a:lstStyle/>
          <a:p>
            <a:r>
              <a:rPr lang="es-CO" dirty="0"/>
              <a:t>Subproductos de la Torrefacción de café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60997"/>
            <a:ext cx="3766782" cy="11914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24876" y="4794566"/>
            <a:ext cx="2784756" cy="19296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5967" y="2143509"/>
            <a:ext cx="4217340" cy="237225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497760" y="4961375"/>
            <a:ext cx="47001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Dutch801RmBT"/>
              </a:rPr>
              <a:t>El biodiesel es un combustible renovable, biodegradable y no tóxico que consiste en una mezcla de ésteres metílicos de ácidos grasos de cadena larga derivados de aceites vegetales o grasas animales.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96807" y="2086318"/>
            <a:ext cx="4025109" cy="269069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4058" y="4794566"/>
            <a:ext cx="2770496" cy="19388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4042" y="1568741"/>
            <a:ext cx="10234392" cy="922789"/>
          </a:xfrm>
        </p:spPr>
        <p:txBody>
          <a:bodyPr>
            <a:normAutofit fontScale="90000"/>
          </a:bodyPr>
          <a:lstStyle/>
          <a:p>
            <a:r>
              <a:rPr lang="es-CO" sz="4800" b="1" dirty="0">
                <a:solidFill>
                  <a:srgbClr val="C00000"/>
                </a:solidFill>
                <a:latin typeface="+mn-ea"/>
                <a:cs typeface="+mn-ea"/>
              </a:rPr>
              <a:t>MANUAL DE MANEJO COPRODUCTOS DEL CAFÉ</a:t>
            </a:r>
            <a:r>
              <a:rPr lang="es-CO" sz="4800" b="1" dirty="0">
                <a:solidFill>
                  <a:srgbClr val="C00000"/>
                </a:solidFill>
                <a:latin typeface="Aver" panose="02040503060805020303" pitchFamily="18" charset="0"/>
              </a:rPr>
              <a:t> </a:t>
            </a:r>
            <a:endParaRPr lang="es-CO" sz="4800" dirty="0">
              <a:solidFill>
                <a:srgbClr val="C00000"/>
              </a:solidFill>
              <a:latin typeface="Aver" panose="02040503060805020303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77249" y="2491531"/>
            <a:ext cx="4673866" cy="4261828"/>
          </a:xfrm>
        </p:spPr>
        <p:txBody>
          <a:bodyPr>
            <a:normAutofit/>
          </a:bodyPr>
          <a:lstStyle/>
          <a:p>
            <a:pPr algn="l"/>
            <a:r>
              <a:rPr lang="es-CO" sz="2000" b="1" i="1" dirty="0"/>
              <a:t>Javier Hoyos </a:t>
            </a:r>
            <a:r>
              <a:rPr lang="es-CO" sz="2000" b="1" i="1" dirty="0" err="1"/>
              <a:t>Garcia</a:t>
            </a:r>
            <a:endParaRPr lang="es-CO" sz="2000" b="1" i="1" dirty="0"/>
          </a:p>
          <a:p>
            <a:pPr algn="l"/>
            <a:r>
              <a:rPr lang="es-CO" sz="2000" i="1" dirty="0"/>
              <a:t>Director Ejecutivo</a:t>
            </a:r>
          </a:p>
          <a:p>
            <a:pPr algn="l"/>
            <a:r>
              <a:rPr lang="es-CO" sz="2000" i="1" dirty="0"/>
              <a:t> </a:t>
            </a:r>
          </a:p>
          <a:p>
            <a:pPr algn="l">
              <a:lnSpc>
                <a:spcPct val="90000"/>
              </a:lnSpc>
            </a:pPr>
            <a:r>
              <a:rPr lang="es-CO" sz="2000" b="1" i="1" dirty="0">
                <a:solidFill>
                  <a:schemeClr val="tx1"/>
                </a:solidFill>
              </a:rPr>
              <a:t>Diego E. Triana Salas</a:t>
            </a:r>
          </a:p>
          <a:p>
            <a:pPr algn="l">
              <a:lnSpc>
                <a:spcPct val="90000"/>
              </a:lnSpc>
            </a:pPr>
            <a:r>
              <a:rPr lang="es-CO" sz="2000" i="1" dirty="0"/>
              <a:t>Coordinador de Procesos Agroindustriales</a:t>
            </a:r>
          </a:p>
          <a:p>
            <a:pPr algn="l">
              <a:lnSpc>
                <a:spcPct val="90000"/>
              </a:lnSpc>
            </a:pPr>
            <a:endParaRPr lang="es-CO" sz="2000" i="1" dirty="0"/>
          </a:p>
          <a:p>
            <a:pPr algn="l"/>
            <a:r>
              <a:rPr lang="es-CO" sz="2000" b="1" i="1" dirty="0"/>
              <a:t>Aura Libia Espinosa De La Pava</a:t>
            </a:r>
          </a:p>
          <a:p>
            <a:pPr algn="l"/>
            <a:r>
              <a:rPr lang="es-CO" sz="2000" i="1" dirty="0"/>
              <a:t>Gerente Socio empresarial  </a:t>
            </a:r>
          </a:p>
          <a:p>
            <a:pPr algn="l"/>
            <a:endParaRPr lang="es-CO" sz="2000" b="1" i="1" dirty="0"/>
          </a:p>
          <a:p>
            <a:pPr algn="l"/>
            <a:r>
              <a:rPr lang="es-CO" sz="2000" b="1" i="1" dirty="0"/>
              <a:t>PARQUE TECNOLÓGICO DE INNOVACIÓN DEL CAFÉ </a:t>
            </a:r>
            <a:r>
              <a:rPr lang="es-CO" sz="2000" b="1" i="1" dirty="0" err="1"/>
              <a:t>TECNiCAFÉ</a:t>
            </a:r>
            <a:endParaRPr lang="es-CO" sz="2000" b="1" i="1" dirty="0"/>
          </a:p>
          <a:p>
            <a:pPr algn="l"/>
            <a:endParaRPr lang="es-CO" sz="2000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1757" y="1690748"/>
            <a:ext cx="2072079" cy="20720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56" y="2134282"/>
            <a:ext cx="2143125" cy="21431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41" y="1439565"/>
            <a:ext cx="2671158" cy="26711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28" y="4768738"/>
            <a:ext cx="2781300" cy="16478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1481" y="4487683"/>
            <a:ext cx="1619250" cy="16192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740"/>
            <a:ext cx="3620146" cy="114503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23401" y="3162663"/>
            <a:ext cx="2973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endParaRPr lang="es-CO" sz="4800" b="1" dirty="0"/>
          </a:p>
          <a:p>
            <a:r>
              <a:rPr lang="es-CO" sz="2400" b="1" dirty="0"/>
              <a:t> Refractómetro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072390" y="3162662"/>
            <a:ext cx="328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endParaRPr lang="es-CO" sz="2400" b="1" dirty="0"/>
          </a:p>
          <a:p>
            <a:pPr algn="r"/>
            <a:endParaRPr lang="es-CO" sz="2400" b="1" dirty="0"/>
          </a:p>
          <a:p>
            <a:pPr algn="r"/>
            <a:r>
              <a:rPr lang="es-CO" sz="2400" b="1" dirty="0"/>
              <a:t>Termómetro Infrarrojo</a:t>
            </a:r>
            <a:endParaRPr lang="es-CO" sz="48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43944" y="5297308"/>
            <a:ext cx="328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endParaRPr lang="es-CO" sz="2400" b="1" dirty="0"/>
          </a:p>
          <a:p>
            <a:pPr algn="r"/>
            <a:endParaRPr lang="es-CO" sz="2400" b="1" dirty="0"/>
          </a:p>
          <a:p>
            <a:pPr algn="r"/>
            <a:r>
              <a:rPr lang="es-CO" sz="2400" b="1" dirty="0"/>
              <a:t>Termómetro de punzón </a:t>
            </a:r>
            <a:endParaRPr lang="es-CO" sz="48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940775" y="3162662"/>
            <a:ext cx="328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endParaRPr lang="es-CO" sz="2400" b="1" dirty="0"/>
          </a:p>
          <a:p>
            <a:pPr algn="r"/>
            <a:endParaRPr lang="es-CO" sz="2400" b="1" dirty="0"/>
          </a:p>
          <a:p>
            <a:pPr algn="r"/>
            <a:r>
              <a:rPr lang="es-CO" sz="2400" b="1" dirty="0"/>
              <a:t>Termolactodensimetro</a:t>
            </a:r>
            <a:endParaRPr lang="es-CO" sz="48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6534177" y="5344424"/>
            <a:ext cx="328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CO" sz="2400" b="1" dirty="0"/>
          </a:p>
          <a:p>
            <a:pPr algn="r"/>
            <a:endParaRPr lang="es-CO" sz="2400" b="1" dirty="0"/>
          </a:p>
          <a:p>
            <a:pPr algn="r"/>
            <a:r>
              <a:rPr lang="es-CO" sz="2400" b="1" dirty="0"/>
              <a:t>Gramera digital  </a:t>
            </a:r>
            <a:endParaRPr lang="es-CO" sz="4800" b="1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500" y="2108754"/>
            <a:ext cx="1501194" cy="1501194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-19227" y="438760"/>
            <a:ext cx="7278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CO" sz="4800" b="1" dirty="0"/>
          </a:p>
          <a:p>
            <a:r>
              <a:rPr lang="es-CO" sz="4800" b="1" dirty="0"/>
              <a:t> </a:t>
            </a:r>
            <a:r>
              <a:rPr lang="es-CO" sz="4000" b="1" dirty="0"/>
              <a:t>Equipos requeridos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9" y="3428531"/>
            <a:ext cx="5375682" cy="319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769" y="4415696"/>
            <a:ext cx="5062125" cy="12856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9777"/>
            <a:ext cx="3620146" cy="114503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-2795283" y="1811809"/>
            <a:ext cx="10234392" cy="1309171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rgbClr val="FF0000"/>
                </a:solidFill>
                <a:latin typeface="+mn-lt"/>
              </a:rPr>
              <a:t>Paz Café 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748" y="188457"/>
            <a:ext cx="5814628" cy="32467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9777"/>
            <a:ext cx="3620146" cy="114503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-2836226" y="2793710"/>
            <a:ext cx="10234392" cy="1309171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rgbClr val="FF0000"/>
                </a:solidFill>
                <a:latin typeface="+mn-lt"/>
              </a:rPr>
              <a:t>Gusticafé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349" y="806969"/>
            <a:ext cx="6428135" cy="31099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947" y="4363250"/>
            <a:ext cx="4309741" cy="234019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12380" y="1546564"/>
            <a:ext cx="5556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Cerezas caladas </a:t>
            </a:r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50026" y="1252407"/>
            <a:ext cx="5568935" cy="451598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-167762" y="1546564"/>
            <a:ext cx="5556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CO" sz="4800" b="1" dirty="0"/>
          </a:p>
          <a:p>
            <a:r>
              <a:rPr lang="es-CO" sz="4800" b="1" dirty="0"/>
              <a:t> 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379547" y="3027009"/>
          <a:ext cx="5112460" cy="3090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6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6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800" b="1" dirty="0">
                          <a:solidFill>
                            <a:schemeClr val="bg1"/>
                          </a:solidFill>
                        </a:rPr>
                        <a:t>Materias Primas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Peso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800" b="0" dirty="0"/>
                        <a:t>Cascaritas de café</a:t>
                      </a:r>
                      <a:r>
                        <a:rPr lang="es-CO" sz="1800" b="0" baseline="0" dirty="0"/>
                        <a:t> </a:t>
                      </a:r>
                      <a:r>
                        <a:rPr lang="es-CO" sz="1800" b="0" dirty="0"/>
                        <a:t>ablandadas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1000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7">
                <a:tc>
                  <a:txBody>
                    <a:bodyPr/>
                    <a:lstStyle/>
                    <a:p>
                      <a:r>
                        <a:rPr lang="es-CO" sz="1800" b="0" dirty="0"/>
                        <a:t>Panela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800</a:t>
                      </a:r>
                      <a:r>
                        <a:rPr lang="es-CO" b="0" baseline="0" dirty="0"/>
                        <a:t> g</a:t>
                      </a:r>
                      <a:endParaRPr lang="es-CO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800" b="0" dirty="0"/>
                        <a:t>Dextrosa en polvo (Azúcar)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78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CO" sz="1800" b="0" dirty="0"/>
                        <a:t>Tinto (Café Molido +Agua)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30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3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CO" sz="1800" b="0" dirty="0"/>
                        <a:t>Canela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4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637">
                <a:tc>
                  <a:txBody>
                    <a:bodyPr/>
                    <a:lstStyle/>
                    <a:p>
                      <a:r>
                        <a:rPr lang="es-CO" sz="1800" b="0" dirty="0"/>
                        <a:t>Anís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0,05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637">
                <a:tc>
                  <a:txBody>
                    <a:bodyPr/>
                    <a:lstStyle/>
                    <a:p>
                      <a:r>
                        <a:rPr lang="es-CO" dirty="0"/>
                        <a:t> Total</a:t>
                      </a:r>
                      <a:r>
                        <a:rPr lang="es-CO" baseline="0" dirty="0"/>
                        <a:t>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1935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0" y="981768"/>
            <a:ext cx="5556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Cerezas caladas </a:t>
            </a:r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-259760" y="476620"/>
            <a:ext cx="4809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CO" sz="4800" b="1" dirty="0"/>
          </a:p>
          <a:p>
            <a:r>
              <a:rPr lang="es-CO" sz="4800" b="1" dirty="0"/>
              <a:t> </a:t>
            </a:r>
          </a:p>
        </p:txBody>
      </p:sp>
      <p:graphicFrame>
        <p:nvGraphicFramePr>
          <p:cNvPr id="7" name="Diagrama 6"/>
          <p:cNvGraphicFramePr/>
          <p:nvPr/>
        </p:nvGraphicFramePr>
        <p:xfrm>
          <a:off x="4324824" y="107377"/>
          <a:ext cx="8128000" cy="663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975214" y="3685804"/>
            <a:ext cx="2319917" cy="206158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6223" y="3672156"/>
            <a:ext cx="2542266" cy="2061586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-244858" y="1815358"/>
            <a:ext cx="5556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  </a:t>
            </a:r>
            <a:r>
              <a:rPr lang="es-CO" sz="3200" b="1" dirty="0"/>
              <a:t>Proceso</a:t>
            </a:r>
            <a:r>
              <a:rPr lang="es-CO" sz="5400" b="1" dirty="0"/>
              <a:t> 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-359836" y="2344476"/>
            <a:ext cx="2878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  </a:t>
            </a:r>
            <a:r>
              <a:rPr lang="es-CO" sz="2000" b="1" dirty="0"/>
              <a:t>Cerezas caladas  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548413" y="2364947"/>
            <a:ext cx="2878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  </a:t>
            </a:r>
            <a:r>
              <a:rPr lang="es-CO" sz="2000" b="1" dirty="0"/>
              <a:t>Cerezas en almíbar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2778369" y="5534561"/>
            <a:ext cx="2878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2000" b="1" dirty="0"/>
              <a:t> Almíbar</a:t>
            </a:r>
          </a:p>
          <a:p>
            <a:r>
              <a:rPr lang="es-CO" sz="1400" dirty="0"/>
              <a:t>        Azúcar 300g + Agua 700g</a:t>
            </a:r>
          </a:p>
          <a:p>
            <a:pPr algn="ctr"/>
            <a:r>
              <a:rPr lang="es-CO" sz="1400" dirty="0"/>
              <a:t>Concentrar hasta obtener una miel ligera. 45°brix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327813" y="2148107"/>
          <a:ext cx="5782178" cy="2910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Parámetro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Rango de valores</a:t>
                      </a:r>
                      <a:endParaRPr lang="es-ES" sz="16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Humedad (% bs)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7,01 ± 0,07</a:t>
                      </a:r>
                      <a:endParaRPr lang="es-ES" sz="16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Proteína (% bs)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13,77± 0,26</a:t>
                      </a:r>
                      <a:endParaRPr lang="es-ES" sz="16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Grasa (% bs)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1,15 ± 0,17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Cenizas (% bs)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8,56±   0,02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Fibra cruda (% bs)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7,69 ± 0,32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Cafeína (% bs)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0,47 ± 0,06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Carbohidratos (% bs</a:t>
                      </a:r>
                      <a:endParaRPr lang="es-ES" sz="16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</a:rPr>
                        <a:t>61,83 ± 0,61</a:t>
                      </a:r>
                      <a:endParaRPr lang="es-ES" sz="16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 err="1">
                          <a:effectLst/>
                        </a:rPr>
                        <a:t>Polifenoles</a:t>
                      </a:r>
                      <a:r>
                        <a:rPr lang="es-CO" sz="1600" dirty="0">
                          <a:effectLst/>
                        </a:rPr>
                        <a:t> (mg </a:t>
                      </a:r>
                      <a:r>
                        <a:rPr lang="es-CO" sz="1600" dirty="0" err="1">
                          <a:effectLst/>
                        </a:rPr>
                        <a:t>ác</a:t>
                      </a:r>
                      <a:r>
                        <a:rPr lang="es-CO" sz="1600" dirty="0">
                          <a:effectLst/>
                        </a:rPr>
                        <a:t>. tánico/g)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0,95 ±  0,01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Azucares (% bs)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23,43 ±  0,34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62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(% bs): Porcentaje en base seca</a:t>
                      </a:r>
                      <a:endParaRPr lang="es-ES" sz="16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5377" y="1361703"/>
            <a:ext cx="795519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CO" altLang="es-E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charset="0"/>
                <a:cs typeface="Times New Roman" panose="02020603050405020304" pitchFamily="18" charset="0"/>
              </a:rPr>
              <a:t>Análisis Bromatológico de la harina de pulpa de café</a:t>
            </a:r>
            <a:endParaRPr kumimoji="0" lang="es-ES" altLang="es-E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CO" altLang="es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kumimoji="0" lang="es-CO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07975" y="516827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altLang="es-ES" sz="11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Fuente:</a:t>
            </a:r>
            <a:r>
              <a:rPr lang="es-CO" altLang="es-ES" sz="11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 María Fernanda García Pacay. (2019). </a:t>
            </a:r>
            <a:r>
              <a:rPr lang="es-CO" altLang="es-ES" sz="11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Caracterizaci</a:t>
            </a:r>
            <a:r>
              <a:rPr lang="es-CO" altLang="es-ES" sz="11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ó</a:t>
            </a:r>
            <a:r>
              <a:rPr lang="es-CO" altLang="es-ES" sz="11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 y desarrollo de una harina de pulpa de caf</a:t>
            </a:r>
            <a:r>
              <a:rPr lang="es-CO" altLang="es-ES" sz="11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é</a:t>
            </a:r>
            <a:r>
              <a:rPr lang="es-CO" altLang="es-ES" sz="11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(</a:t>
            </a:r>
            <a:r>
              <a:rPr lang="es-CO" altLang="es-ES" sz="11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coffea</a:t>
            </a:r>
            <a:r>
              <a:rPr lang="es-CO" altLang="es-ES" sz="11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s-CO" altLang="es-ES" sz="11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arabica</a:t>
            </a:r>
            <a:r>
              <a:rPr lang="es-CO" altLang="es-ES" sz="11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).</a:t>
            </a:r>
            <a:endParaRPr lang="es-ES" sz="1100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55575" y="1252407"/>
            <a:ext cx="7535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Harina de pulpa de café</a:t>
            </a:r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/>
        </p:nvGraphicFramePr>
        <p:xfrm>
          <a:off x="2116627" y="2911304"/>
          <a:ext cx="9104800" cy="2722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5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6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0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PRACTICA DE PRODUCCIÓN DE HARINAS DE CAFÉ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Ensayos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Variedad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Procesamiento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AW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 Harina 1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Bourbon Rosado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Cascara pasteurizada a 80 C/30 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0,43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Harina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Caturra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Cascara con secado solar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0,41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Harina 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Bourbon Rosado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Fermentación con levadura 48 horas                     pH Inicial 5,2  -    pH Final  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0,40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Harina 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Caturra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Cascara de café con fermentación láctica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0,41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Harina 5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Cascara Tabi SP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Cascara con secado solar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0,44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12380" y="1546564"/>
            <a:ext cx="5556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Arequipe con café  </a:t>
            </a:r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379547" y="2920748"/>
          <a:ext cx="5112460" cy="3370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6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0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800" b="1" dirty="0">
                          <a:solidFill>
                            <a:schemeClr val="bg1"/>
                          </a:solidFill>
                        </a:rPr>
                        <a:t>Materias Primas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Peso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800" b="0" dirty="0"/>
                        <a:t>Leche</a:t>
                      </a:r>
                      <a:r>
                        <a:rPr lang="es-CO" sz="1800" b="0" baseline="0" dirty="0"/>
                        <a:t> fresca</a:t>
                      </a:r>
                      <a:endParaRPr lang="es-C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5000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028">
                <a:tc>
                  <a:txBody>
                    <a:bodyPr/>
                    <a:lstStyle/>
                    <a:p>
                      <a:r>
                        <a:rPr lang="es-CO" sz="1800" b="0" dirty="0"/>
                        <a:t>Azúcar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baseline="0" dirty="0"/>
                        <a:t>750 g</a:t>
                      </a:r>
                      <a:endParaRPr lang="es-CO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294">
                <a:tc>
                  <a:txBody>
                    <a:bodyPr/>
                    <a:lstStyle/>
                    <a:p>
                      <a:r>
                        <a:rPr lang="es-CO" dirty="0"/>
                        <a:t>Bicarbonato</a:t>
                      </a:r>
                      <a:r>
                        <a:rPr lang="es-CO" baseline="0" dirty="0"/>
                        <a:t> de sodio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5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0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800" b="0" dirty="0"/>
                        <a:t>Dextrosa en polvo (Azúcar)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02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CO" sz="1800" b="0" dirty="0"/>
                        <a:t>Fécula de</a:t>
                      </a:r>
                      <a:r>
                        <a:rPr lang="es-CO" sz="1800" b="0" baseline="0" dirty="0"/>
                        <a:t> maíz (</a:t>
                      </a:r>
                      <a:r>
                        <a:rPr lang="es-CO" sz="1800" b="0" baseline="0" dirty="0" err="1"/>
                        <a:t>maizena</a:t>
                      </a:r>
                      <a:r>
                        <a:rPr lang="es-CO" sz="1800" b="0" baseline="0" dirty="0"/>
                        <a:t>)</a:t>
                      </a:r>
                      <a:r>
                        <a:rPr lang="es-CO" sz="1800" b="0" dirty="0"/>
                        <a:t> </a:t>
                      </a:r>
                      <a:r>
                        <a:rPr lang="es-CO" sz="1800" b="0" baseline="0" dirty="0"/>
                        <a:t> </a:t>
                      </a:r>
                      <a:endParaRPr lang="es-CO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0.025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15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028">
                <a:tc>
                  <a:txBody>
                    <a:bodyPr/>
                    <a:lstStyle/>
                    <a:p>
                      <a:r>
                        <a:rPr lang="es-CO" sz="1800" b="0" dirty="0"/>
                        <a:t>Citrato de sodio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5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800" b="0" dirty="0"/>
                        <a:t>Tinto (Café Molido +Agua)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75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499">
                <a:tc>
                  <a:txBody>
                    <a:bodyPr/>
                    <a:lstStyle/>
                    <a:p>
                      <a:r>
                        <a:rPr lang="es-CO" b="1" dirty="0"/>
                        <a:t>                    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baseline="0" dirty="0"/>
                        <a:t>     5950 g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5" name="14 Imagen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1" y="1743726"/>
            <a:ext cx="5160492" cy="37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/>
        </p:nvGraphicFramePr>
        <p:xfrm>
          <a:off x="4324824" y="107377"/>
          <a:ext cx="8128000" cy="663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0" y="1162907"/>
            <a:ext cx="5556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  </a:t>
            </a:r>
            <a:r>
              <a:rPr lang="es-CO" sz="3200" b="1" dirty="0"/>
              <a:t>Proceso</a:t>
            </a:r>
            <a:r>
              <a:rPr lang="es-CO" sz="5400" b="1" dirty="0"/>
              <a:t> 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-244858" y="1470977"/>
            <a:ext cx="2878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/>
          </a:p>
          <a:p>
            <a:r>
              <a:rPr lang="es-CO" sz="2400" b="1" dirty="0"/>
              <a:t>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55575" y="2581806"/>
            <a:ext cx="5196494" cy="345803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12379" y="1546564"/>
            <a:ext cx="6577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Bocadillo de Mucilago </a:t>
            </a:r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460375" y="2872462"/>
          <a:ext cx="5112460" cy="3808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6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0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800" b="1" dirty="0">
                          <a:solidFill>
                            <a:schemeClr val="bg1"/>
                          </a:solidFill>
                        </a:rPr>
                        <a:t>Materias Primas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Peso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28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Mucilago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café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1000 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01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Fruta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300 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41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Azúcar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32.5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650 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92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Pectina 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30 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01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Acido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cítrico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3,2 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01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Gelatina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sin sabor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0.82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16,4 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Saborizante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s-C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Harmony</a:t>
                      </a:r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0,6 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r>
                        <a:rPr lang="es-CO" b="1" dirty="0"/>
                        <a:t> Total</a:t>
                      </a:r>
                      <a:r>
                        <a:rPr lang="es-CO" b="1" baseline="0" dirty="0"/>
                        <a:t> 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2000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77330" y="107377"/>
            <a:ext cx="3000779" cy="40036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36419" y="4405145"/>
            <a:ext cx="3196979" cy="23825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1163" y="661868"/>
            <a:ext cx="10234392" cy="1309171"/>
          </a:xfrm>
        </p:spPr>
        <p:txBody>
          <a:bodyPr>
            <a:normAutofit fontScale="90000"/>
          </a:bodyPr>
          <a:lstStyle/>
          <a:p>
            <a:r>
              <a:rPr lang="es-CO" b="1" dirty="0">
                <a:solidFill>
                  <a:srgbClr val="C00000"/>
                </a:solidFill>
                <a:latin typeface="+mn-lt"/>
              </a:rPr>
              <a:t>APROVECHAMIENTO DE LOS  COPRODUCTOS DEL CAFÉ </a:t>
            </a:r>
            <a:endParaRPr lang="es-CO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524990" y="2919456"/>
            <a:ext cx="10093993" cy="4279834"/>
          </a:xfrm>
        </p:spPr>
        <p:txBody>
          <a:bodyPr>
            <a:normAutofit fontScale="47500" lnSpcReduction="20000"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s-CO" sz="5500" dirty="0"/>
              <a:t>Importancia, composición, alternativas de transformación y generación de Valor.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s-CO" sz="5500" dirty="0"/>
              <a:t>Protocolos para la obtención de materias primas.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s-CO" sz="5500" dirty="0"/>
              <a:t>Aprovechamiento de la cereza del café  en el procesamiento de coproductos.  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s-CO" sz="5500" dirty="0"/>
              <a:t>Aprovechamiento del Mucilago.           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s-CO" sz="5500" dirty="0"/>
              <a:t>Producción de derivados lácteos con café .</a:t>
            </a:r>
          </a:p>
          <a:p>
            <a:pPr algn="l"/>
            <a:r>
              <a:rPr lang="es-CO" sz="5500" dirty="0"/>
              <a:t>             </a:t>
            </a:r>
            <a:endParaRPr lang="es-CO" dirty="0"/>
          </a:p>
          <a:p>
            <a:pPr algn="l"/>
            <a:endParaRPr lang="es-CO" dirty="0"/>
          </a:p>
          <a:p>
            <a:pPr algn="l"/>
            <a:r>
              <a:rPr lang="es-CO" dirty="0"/>
              <a:t>                   </a:t>
            </a:r>
          </a:p>
          <a:p>
            <a:pPr algn="l"/>
            <a:endParaRPr lang="es-CO" dirty="0"/>
          </a:p>
          <a:p>
            <a:pPr algn="l"/>
            <a:r>
              <a:rPr lang="es-CO" dirty="0"/>
              <a:t> 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0" y="981768"/>
            <a:ext cx="55567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4000" b="1" dirty="0"/>
              <a:t>Bocadillo de Mucilago</a:t>
            </a:r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/>
        </p:nvGraphicFramePr>
        <p:xfrm>
          <a:off x="4324824" y="408950"/>
          <a:ext cx="8128000" cy="6031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-257737" y="1504247"/>
            <a:ext cx="5556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  </a:t>
            </a:r>
            <a:r>
              <a:rPr lang="es-CO" sz="3200" b="1" dirty="0"/>
              <a:t>Proceso</a:t>
            </a:r>
            <a:r>
              <a:rPr lang="es-CO" sz="5400" b="1" dirty="0"/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55575" y="4584879"/>
            <a:ext cx="2914308" cy="21525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55575" y="2704576"/>
            <a:ext cx="2914308" cy="175715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272501" y="3554292"/>
            <a:ext cx="2568600" cy="18148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0" y="980005"/>
            <a:ext cx="6577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Néctar de Mucilago </a:t>
            </a:r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155575" y="2180334"/>
          <a:ext cx="5112460" cy="4173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6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0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800" b="1" dirty="0">
                          <a:solidFill>
                            <a:schemeClr val="bg1"/>
                          </a:solidFill>
                        </a:rPr>
                        <a:t>Materias Primas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Peso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28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Mucilago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café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750g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01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84,60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4230 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41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Edulmax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6 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92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Acido cítrico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5 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01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Goma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Xantan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3.5 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01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Benzoato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sodio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1.5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 </a:t>
                      </a:r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Saborizante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(HARMONY)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4g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Colorante</a:t>
                      </a:r>
                      <a:r>
                        <a:rPr lang="es-CO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b="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r>
                        <a:rPr lang="es-CO" b="1" dirty="0"/>
                        <a:t> Total</a:t>
                      </a:r>
                      <a:r>
                        <a:rPr lang="es-CO" b="1" baseline="0" dirty="0"/>
                        <a:t> 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0" dirty="0"/>
                        <a:t>5000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00896" y="1468192"/>
            <a:ext cx="6054151" cy="424591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0" y="981768"/>
            <a:ext cx="55567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4000" b="1" dirty="0"/>
              <a:t>Néctar de Mucilago</a:t>
            </a:r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/>
        </p:nvGraphicFramePr>
        <p:xfrm>
          <a:off x="4324824" y="408950"/>
          <a:ext cx="8128000" cy="6031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-244858" y="1815358"/>
            <a:ext cx="5556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r>
              <a:rPr lang="es-CO" sz="5400" b="1" dirty="0"/>
              <a:t>  </a:t>
            </a:r>
            <a:r>
              <a:rPr lang="es-CO" sz="3200" b="1" dirty="0"/>
              <a:t>Proceso</a:t>
            </a:r>
            <a:r>
              <a:rPr lang="es-CO" sz="5400" b="1" dirty="0"/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08653" y="4378818"/>
            <a:ext cx="3204579" cy="213152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533511" y="2126798"/>
            <a:ext cx="2928630" cy="205391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55575" y="842527"/>
            <a:ext cx="8925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4000" b="1" dirty="0"/>
          </a:p>
          <a:p>
            <a:r>
              <a:rPr lang="es-CO" sz="4000" b="1" dirty="0"/>
              <a:t>Calculo de cantidades en la formulación  </a:t>
            </a:r>
            <a:endParaRPr lang="es-CO" dirty="0"/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55575" y="1754780"/>
            <a:ext cx="665734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4000" b="1" dirty="0"/>
          </a:p>
          <a:p>
            <a:r>
              <a:rPr lang="es-CO" sz="2400" dirty="0"/>
              <a:t>Regla de 3  </a:t>
            </a:r>
          </a:p>
          <a:p>
            <a:endParaRPr lang="es-CO" sz="1400" b="1" dirty="0"/>
          </a:p>
          <a:p>
            <a:r>
              <a:rPr lang="es-CO" sz="1400" b="1" dirty="0"/>
              <a:t>Ejemplo: En la finca de Don German contamos con 25 kg de mucilago de café procesado para la producción de néctar de mucilago y requerimos calcular la cantidad total de materias primas.  </a:t>
            </a:r>
          </a:p>
          <a:p>
            <a:endParaRPr lang="es-CO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/>
              <a:t>Tenemos que el mucilago representa el 15 % de la formulación </a:t>
            </a:r>
          </a:p>
          <a:p>
            <a:endParaRPr lang="es-CO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b="1" dirty="0"/>
              <a:t>Si         25kg                      15% de la formulación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000" b="1" dirty="0"/>
          </a:p>
          <a:p>
            <a:r>
              <a:rPr lang="es-CO" sz="2000" b="1" dirty="0"/>
              <a:t>                      X                       100 % de la formulación</a:t>
            </a:r>
          </a:p>
          <a:p>
            <a:endParaRPr lang="es-CO" sz="2000" b="1" dirty="0"/>
          </a:p>
          <a:p>
            <a:r>
              <a:rPr lang="es-CO" sz="2000" b="1" dirty="0"/>
              <a:t>X = </a:t>
            </a:r>
            <a:r>
              <a:rPr lang="es-CO" sz="2000" b="1" u="sng" dirty="0"/>
              <a:t>25kg  x  100 % de la formulación</a:t>
            </a:r>
          </a:p>
          <a:p>
            <a:r>
              <a:rPr lang="es-CO" sz="2000" b="1" dirty="0"/>
              <a:t>                 15% de la formulación</a:t>
            </a:r>
          </a:p>
          <a:p>
            <a:r>
              <a:rPr lang="es-CO" sz="2000" b="1" dirty="0"/>
              <a:t>X = 166.66 kg total </a:t>
            </a:r>
          </a:p>
          <a:p>
            <a:endParaRPr lang="es-CO" sz="2000" b="1" dirty="0"/>
          </a:p>
          <a:p>
            <a:endParaRPr lang="es-CO" sz="2000" b="1" dirty="0"/>
          </a:p>
        </p:txBody>
      </p:sp>
      <p:sp>
        <p:nvSpPr>
          <p:cNvPr id="2" name="Flecha derecha 1"/>
          <p:cNvSpPr/>
          <p:nvPr/>
        </p:nvSpPr>
        <p:spPr>
          <a:xfrm>
            <a:off x="2183561" y="4451993"/>
            <a:ext cx="522186" cy="317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Flecha derecha 19"/>
          <p:cNvSpPr/>
          <p:nvPr/>
        </p:nvSpPr>
        <p:spPr>
          <a:xfrm>
            <a:off x="2183561" y="5066860"/>
            <a:ext cx="522186" cy="34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2" name="Tabla 21"/>
          <p:cNvGraphicFramePr>
            <a:graphicFrameLocks noGrp="1"/>
          </p:cNvGraphicFramePr>
          <p:nvPr/>
        </p:nvGraphicFramePr>
        <p:xfrm>
          <a:off x="6805592" y="3981604"/>
          <a:ext cx="5107365" cy="2712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800" b="1" dirty="0">
                          <a:solidFill>
                            <a:schemeClr val="bg1"/>
                          </a:solidFill>
                        </a:rPr>
                        <a:t>Materias Primas 166.6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Peso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9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Mucilago</a:t>
                      </a:r>
                      <a:r>
                        <a:rPr lang="es-CO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café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25</a:t>
                      </a:r>
                      <a:r>
                        <a:rPr lang="es-CO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 kg / 25000g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Agua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/>
                        <a:t>84,60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140.99 kg /140940g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Edulmax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0.199</a:t>
                      </a:r>
                      <a:r>
                        <a:rPr lang="es-CO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 k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g /199g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Acido cítrico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0.166 kg/166g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Goma</a:t>
                      </a:r>
                      <a:r>
                        <a:rPr lang="es-CO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Xantan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/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0.116 kg/116g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Benzoato</a:t>
                      </a:r>
                      <a:r>
                        <a:rPr lang="es-CO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sodio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0.05kg/50g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Saborizante</a:t>
                      </a:r>
                      <a:r>
                        <a:rPr lang="es-CO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(HARMONY)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0.133</a:t>
                      </a:r>
                      <a:r>
                        <a:rPr lang="es-CO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 kg/133g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Colorante</a:t>
                      </a:r>
                      <a:r>
                        <a:rPr lang="es-CO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charset="0"/>
                        </a:rPr>
                        <a:t>0.016kg/16g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r>
                        <a:rPr lang="es-CO" sz="1100" b="1" dirty="0"/>
                        <a:t> Total</a:t>
                      </a:r>
                      <a:r>
                        <a:rPr lang="es-CO" sz="1100" b="1" baseline="0" dirty="0"/>
                        <a:t> </a:t>
                      </a:r>
                      <a:endParaRPr lang="es-CO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/>
                        <a:t>166.66</a:t>
                      </a:r>
                      <a:r>
                        <a:rPr lang="es-CO" sz="1100" b="0" baseline="0" dirty="0"/>
                        <a:t> kg</a:t>
                      </a:r>
                      <a:endParaRPr lang="es-CO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7456868" y="2665927"/>
            <a:ext cx="4456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Calculo de Materias Primas</a:t>
            </a:r>
          </a:p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Agua.     </a:t>
            </a:r>
            <a:r>
              <a:rPr lang="es-CO" u="sng" dirty="0"/>
              <a:t>166.66 kg X 84.6% </a:t>
            </a:r>
            <a:r>
              <a:rPr lang="es-CO" dirty="0"/>
              <a:t>=  140.99 kg </a:t>
            </a:r>
            <a:endParaRPr lang="es-CO" u="sng" dirty="0"/>
          </a:p>
          <a:p>
            <a:r>
              <a:rPr lang="es-CO" dirty="0"/>
              <a:t>                            100 %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-448029" y="2533037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6" name="AutoShape 2" descr="Café excelso pergamino venta x 1kg | Mimontañacoff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sp>
        <p:nvSpPr>
          <p:cNvPr id="12" name="Título 4"/>
          <p:cNvSpPr>
            <a:spLocks noGrp="1"/>
          </p:cNvSpPr>
          <p:nvPr>
            <p:ph type="title"/>
          </p:nvPr>
        </p:nvSpPr>
        <p:spPr>
          <a:xfrm>
            <a:off x="155574" y="920033"/>
            <a:ext cx="10515600" cy="1325563"/>
          </a:xfrm>
        </p:spPr>
        <p:txBody>
          <a:bodyPr/>
          <a:lstStyle/>
          <a:p>
            <a:r>
              <a:rPr lang="es-CO" dirty="0"/>
              <a:t>Generación de valor agregado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107377"/>
            <a:ext cx="3620146" cy="1145030"/>
          </a:xfrm>
          <a:prstGeom prst="rect">
            <a:avLst/>
          </a:prstGeom>
        </p:spPr>
      </p:pic>
      <p:sp>
        <p:nvSpPr>
          <p:cNvPr id="8" name="AutoShape 2" descr="12 cosas útiles que puedes hacer con los restos de tu café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5574" y="3540695"/>
            <a:ext cx="2174766" cy="161762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78287" y="1983153"/>
            <a:ext cx="1793352" cy="142942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86414" y="3661585"/>
            <a:ext cx="1810506" cy="140398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92355" y="5344352"/>
            <a:ext cx="1772067" cy="133780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574818" y="1938221"/>
            <a:ext cx="1866511" cy="1519284"/>
          </a:xfrm>
          <a:prstGeom prst="rect">
            <a:avLst/>
          </a:prstGeom>
        </p:spPr>
      </p:pic>
      <p:graphicFrame>
        <p:nvGraphicFramePr>
          <p:cNvPr id="26" name="Tabla 25"/>
          <p:cNvGraphicFramePr>
            <a:graphicFrameLocks noGrp="1"/>
          </p:cNvGraphicFramePr>
          <p:nvPr/>
        </p:nvGraphicFramePr>
        <p:xfrm>
          <a:off x="6593112" y="3596212"/>
          <a:ext cx="4689170" cy="1441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0449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Unidades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Costo de producción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Precio de venta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Rentabilidad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449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Cerezas en Almíbar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$ 2.450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$4.000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63 %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449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Cocadas</a:t>
                      </a:r>
                      <a:r>
                        <a:rPr lang="es-CO" sz="1200" baseline="0" dirty="0"/>
                        <a:t> de Café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$ 542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$ 1.000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Tabla 26"/>
          <p:cNvGraphicFramePr>
            <a:graphicFrameLocks noGrp="1"/>
          </p:cNvGraphicFramePr>
          <p:nvPr/>
        </p:nvGraphicFramePr>
        <p:xfrm>
          <a:off x="6625024" y="5196965"/>
          <a:ext cx="4741669" cy="1512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1798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CO" sz="1200" dirty="0"/>
                        <a:t>Unidades</a:t>
                      </a:r>
                    </a:p>
                    <a:p>
                      <a:pPr algn="ctr"/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Costo de producción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Precio de veta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Rentabilidad</a:t>
                      </a:r>
                      <a:r>
                        <a:rPr lang="es-CO" sz="1200" baseline="0" dirty="0"/>
                        <a:t>  </a:t>
                      </a:r>
                      <a:endParaRPr lang="es-C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798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Salsa</a:t>
                      </a:r>
                      <a:r>
                        <a:rPr lang="es-CO" sz="1200" baseline="0" dirty="0"/>
                        <a:t> para  Carnes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$ 2.358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$4.000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874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Mermelada</a:t>
                      </a:r>
                      <a:r>
                        <a:rPr lang="es-CO" sz="1200" baseline="0" dirty="0"/>
                        <a:t> de Mucilago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$ 2.507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$4.000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CuadroTexto 27"/>
          <p:cNvSpPr txBox="1"/>
          <p:nvPr/>
        </p:nvSpPr>
        <p:spPr>
          <a:xfrm>
            <a:off x="3609440" y="2468691"/>
            <a:ext cx="119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$1.840 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3849521" y="4014376"/>
            <a:ext cx="119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$500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3835454" y="5782420"/>
            <a:ext cx="119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$500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706352" y="4572176"/>
            <a:ext cx="138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/>
              <a:t> </a:t>
            </a:r>
            <a:r>
              <a:rPr lang="es-CO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 Kg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6910411" y="2464630"/>
            <a:ext cx="119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$3.024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3815451" y="2889218"/>
            <a:ext cx="120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FF0000"/>
                </a:solidFill>
              </a:rPr>
              <a:t>200 g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3905789" y="4447714"/>
            <a:ext cx="120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FF0000"/>
                </a:solidFill>
              </a:rPr>
              <a:t>400 g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3863587" y="6208691"/>
            <a:ext cx="1206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FF0000"/>
                </a:solidFill>
              </a:rPr>
              <a:t>150 g</a:t>
            </a:r>
          </a:p>
        </p:txBody>
      </p:sp>
      <p:sp>
        <p:nvSpPr>
          <p:cNvPr id="37" name="Flecha abajo 36"/>
          <p:cNvSpPr/>
          <p:nvPr/>
        </p:nvSpPr>
        <p:spPr>
          <a:xfrm rot="16200000">
            <a:off x="5489065" y="2508230"/>
            <a:ext cx="642466" cy="351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</a:t>
            </a:r>
          </a:p>
        </p:txBody>
      </p:sp>
      <p:sp>
        <p:nvSpPr>
          <p:cNvPr id="38" name="Flecha abajo 37"/>
          <p:cNvSpPr/>
          <p:nvPr/>
        </p:nvSpPr>
        <p:spPr>
          <a:xfrm rot="16200000">
            <a:off x="5486157" y="4271886"/>
            <a:ext cx="642466" cy="351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</a:t>
            </a:r>
          </a:p>
        </p:txBody>
      </p:sp>
      <p:sp>
        <p:nvSpPr>
          <p:cNvPr id="39" name="Flecha abajo 38"/>
          <p:cNvSpPr/>
          <p:nvPr/>
        </p:nvSpPr>
        <p:spPr>
          <a:xfrm rot="16200000">
            <a:off x="5486157" y="5837424"/>
            <a:ext cx="642466" cy="351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</a:t>
            </a:r>
          </a:p>
        </p:txBody>
      </p:sp>
      <p:sp>
        <p:nvSpPr>
          <p:cNvPr id="40" name="Flecha abajo 39"/>
          <p:cNvSpPr/>
          <p:nvPr/>
        </p:nvSpPr>
        <p:spPr>
          <a:xfrm rot="16200000">
            <a:off x="2472214" y="4187749"/>
            <a:ext cx="642466" cy="351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 txBox="1"/>
          <p:nvPr/>
        </p:nvSpPr>
        <p:spPr>
          <a:xfrm>
            <a:off x="1359251" y="1535186"/>
            <a:ext cx="9834728" cy="3784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b="1" dirty="0" err="1">
                <a:solidFill>
                  <a:srgbClr val="852819"/>
                </a:solidFill>
                <a:latin typeface="Jenna Sue" pitchFamily="2" charset="0"/>
              </a:rPr>
              <a:t>TECNiCAFÉ</a:t>
            </a:r>
            <a:r>
              <a:rPr lang="es-ES" sz="4400" b="1" dirty="0">
                <a:solidFill>
                  <a:srgbClr val="852819"/>
                </a:solidFill>
                <a:latin typeface="Jenna Sue" pitchFamily="2" charset="0"/>
              </a:rPr>
              <a:t> SIN FRONTERAS</a:t>
            </a:r>
            <a:r>
              <a:rPr lang="es-ES" sz="6900" b="1" dirty="0">
                <a:solidFill>
                  <a:srgbClr val="852819"/>
                </a:solidFill>
                <a:latin typeface="Jenna Sue" pitchFamily="2" charset="0"/>
              </a:rPr>
              <a:t>…</a:t>
            </a:r>
          </a:p>
          <a:p>
            <a:r>
              <a:rPr lang="es-ES" sz="4800" b="1" dirty="0">
                <a:solidFill>
                  <a:srgbClr val="852819"/>
                </a:solidFill>
                <a:latin typeface="Jenna Sue" pitchFamily="2" charset="0"/>
              </a:rPr>
              <a:t>WWW.tecnicafe.co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478800" y="809433"/>
            <a:ext cx="3591600" cy="74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535" b="1" dirty="0">
                <a:solidFill>
                  <a:schemeClr val="lt1"/>
                </a:solidFill>
              </a:rPr>
              <a:t>Ubicación</a:t>
            </a:r>
            <a:endParaRPr sz="4535" dirty="0">
              <a:solidFill>
                <a:schemeClr val="lt1"/>
              </a:solidFill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3"/>
          <a:srcRect r="3966"/>
          <a:stretch>
            <a:fillRect/>
          </a:stretch>
        </p:blipFill>
        <p:spPr>
          <a:xfrm>
            <a:off x="9056801" y="190700"/>
            <a:ext cx="2828068" cy="7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1579012" y="2165275"/>
            <a:ext cx="9062483" cy="1898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865" b="1" dirty="0">
                <a:solidFill>
                  <a:srgbClr val="C00000"/>
                </a:solidFill>
                <a:latin typeface="+mj-lt"/>
              </a:rPr>
              <a:t>¿Cuánto aprovechamos de la planta del Café?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1"/>
          <p:cNvPicPr preferRelativeResize="0"/>
          <p:nvPr/>
        </p:nvPicPr>
        <p:blipFill rotWithShape="1">
          <a:blip r:embed="rId3"/>
          <a:srcRect r="3966"/>
          <a:stretch>
            <a:fillRect/>
          </a:stretch>
        </p:blipFill>
        <p:spPr>
          <a:xfrm>
            <a:off x="9056801" y="190700"/>
            <a:ext cx="2828068" cy="7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ubtítulo 3"/>
          <p:cNvSpPr txBox="1"/>
          <p:nvPr/>
        </p:nvSpPr>
        <p:spPr>
          <a:xfrm>
            <a:off x="1499959" y="2232926"/>
            <a:ext cx="3897541" cy="203407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8800" dirty="0"/>
              <a:t>5%</a:t>
            </a:r>
            <a:endParaRPr lang="es-CO" dirty="0"/>
          </a:p>
        </p:txBody>
      </p:sp>
      <p:sp>
        <p:nvSpPr>
          <p:cNvPr id="12" name="Rectángulo 11"/>
          <p:cNvSpPr/>
          <p:nvPr/>
        </p:nvSpPr>
        <p:spPr>
          <a:xfrm>
            <a:off x="279779" y="433917"/>
            <a:ext cx="8777021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735" b="1" dirty="0">
                <a:solidFill>
                  <a:srgbClr val="C00000"/>
                </a:solidFill>
                <a:latin typeface="+mj-lt"/>
              </a:rPr>
              <a:t>Aprovechamiento de Coproductos </a:t>
            </a:r>
            <a:r>
              <a:rPr lang="es-CO" sz="3735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05183" y="4855525"/>
            <a:ext cx="1107648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665" dirty="0"/>
              <a:t>del material vegetal del Caféto se utiliza en la producción de la bebida  </a:t>
            </a:r>
          </a:p>
        </p:txBody>
      </p:sp>
      <p:pic>
        <p:nvPicPr>
          <p:cNvPr id="1026" name="Picture 2" descr="Todo lo que debes saber sobre la Cereza del Café - Guía Bari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03" y="1888163"/>
            <a:ext cx="4926197" cy="258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21" name="Rectángulo 20"/>
          <p:cNvSpPr/>
          <p:nvPr/>
        </p:nvSpPr>
        <p:spPr>
          <a:xfrm>
            <a:off x="95534" y="1548213"/>
            <a:ext cx="5349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dirty="0">
                <a:solidFill>
                  <a:srgbClr val="C00000"/>
                </a:solidFill>
                <a:latin typeface="Aver" panose="02040503060805020303" pitchFamily="18" charset="0"/>
              </a:rPr>
              <a:t>Aprovechamiento de subproductos </a:t>
            </a:r>
            <a:r>
              <a:rPr lang="es-CO" dirty="0">
                <a:solidFill>
                  <a:srgbClr val="C00000"/>
                </a:solidFill>
                <a:latin typeface="Aver" panose="02040503060805020303" pitchFamily="18" charset="0"/>
              </a:rPr>
              <a:t> </a:t>
            </a:r>
          </a:p>
        </p:txBody>
      </p:sp>
      <p:pic>
        <p:nvPicPr>
          <p:cNvPr id="10" name="Picture 2" descr="Resultado de imagen para partes de la planta de cafe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43" y="481545"/>
            <a:ext cx="5668108" cy="425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ítulo 3"/>
          <p:cNvSpPr txBox="1"/>
          <p:nvPr/>
        </p:nvSpPr>
        <p:spPr>
          <a:xfrm>
            <a:off x="2847971" y="5133666"/>
            <a:ext cx="6096677" cy="13754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dirty="0"/>
              <a:t>Solo el 5% del material vegetal del </a:t>
            </a:r>
            <a:r>
              <a:rPr lang="es-CO" dirty="0" err="1"/>
              <a:t>Caféto</a:t>
            </a:r>
            <a:r>
              <a:rPr lang="es-CO" dirty="0"/>
              <a:t> se utiliza el la producción de la bebida  </a:t>
            </a:r>
          </a:p>
        </p:txBody>
      </p:sp>
      <p:sp>
        <p:nvSpPr>
          <p:cNvPr id="12" name="Marcador de contenido 6"/>
          <p:cNvSpPr>
            <a:spLocks noGrp="1"/>
          </p:cNvSpPr>
          <p:nvPr>
            <p:ph idx="1"/>
          </p:nvPr>
        </p:nvSpPr>
        <p:spPr>
          <a:xfrm>
            <a:off x="286395" y="2984715"/>
            <a:ext cx="3492537" cy="4594225"/>
          </a:xfrm>
        </p:spPr>
        <p:txBody>
          <a:bodyPr/>
          <a:lstStyle/>
          <a:p>
            <a:r>
              <a:rPr lang="es-CO" dirty="0"/>
              <a:t>Hojas</a:t>
            </a:r>
          </a:p>
          <a:p>
            <a:r>
              <a:rPr lang="es-CO" dirty="0"/>
              <a:t>Ramas </a:t>
            </a:r>
          </a:p>
          <a:p>
            <a:r>
              <a:rPr lang="es-CO" dirty="0"/>
              <a:t>Tallos</a:t>
            </a:r>
          </a:p>
          <a:p>
            <a:r>
              <a:rPr lang="es-CO" dirty="0"/>
              <a:t>Raíz</a:t>
            </a:r>
          </a:p>
          <a:p>
            <a:r>
              <a:rPr lang="es-CO" dirty="0"/>
              <a:t>Frutos </a:t>
            </a:r>
          </a:p>
          <a:p>
            <a:r>
              <a:rPr lang="es-CO" dirty="0"/>
              <a:t>Flores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28" y="3043036"/>
            <a:ext cx="4405744" cy="150592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CO" sz="3600" dirty="0">
                <a:solidFill>
                  <a:srgbClr val="FFFFFF"/>
                </a:solidFill>
              </a:rPr>
              <a:t>Levaduras </a:t>
            </a:r>
            <a:r>
              <a:rPr lang="es-CO" sz="5865" b="1" dirty="0">
                <a:solidFill>
                  <a:srgbClr val="C00000"/>
                </a:solidFill>
              </a:rPr>
              <a:t>Nuestros Retos</a:t>
            </a:r>
            <a:br>
              <a:rPr lang="es-CO" b="1" dirty="0">
                <a:solidFill>
                  <a:srgbClr val="C00000"/>
                </a:solidFill>
              </a:rPr>
            </a:br>
            <a:br>
              <a:rPr lang="es-CO" b="1" dirty="0">
                <a:solidFill>
                  <a:srgbClr val="C00000"/>
                </a:solidFill>
              </a:rPr>
            </a:br>
            <a:r>
              <a:rPr lang="es-CO" sz="3600" dirty="0">
                <a:solidFill>
                  <a:srgbClr val="FFFFFF"/>
                </a:solidFill>
              </a:rPr>
              <a:t>e</a:t>
            </a:r>
            <a:endParaRPr lang="es-ES" sz="36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</p:nvPr>
        </p:nvGraphicFramePr>
        <p:xfrm>
          <a:off x="5126182" y="1302327"/>
          <a:ext cx="6413357" cy="4987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oogle Shape;144;p21"/>
          <p:cNvPicPr preferRelativeResize="0"/>
          <p:nvPr/>
        </p:nvPicPr>
        <p:blipFill rotWithShape="1">
          <a:blip r:embed="rId7"/>
          <a:srcRect r="3966"/>
          <a:stretch>
            <a:fillRect/>
          </a:stretch>
        </p:blipFill>
        <p:spPr>
          <a:xfrm>
            <a:off x="9056801" y="190700"/>
            <a:ext cx="2828068" cy="7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1" name="Rectángulo 20"/>
          <p:cNvSpPr/>
          <p:nvPr/>
        </p:nvSpPr>
        <p:spPr>
          <a:xfrm>
            <a:off x="533551" y="1460311"/>
            <a:ext cx="101799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3600" b="1" dirty="0">
              <a:solidFill>
                <a:srgbClr val="C00000"/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chemeClr val="tx1">
                  <a:lumMod val="65000"/>
                  <a:lumOff val="35000"/>
                </a:schemeClr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chemeClr val="tx1">
                  <a:lumMod val="65000"/>
                  <a:lumOff val="35000"/>
                </a:schemeClr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chemeClr val="tx1">
                  <a:lumMod val="65000"/>
                  <a:lumOff val="35000"/>
                </a:schemeClr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rgbClr val="C00000"/>
              </a:solidFill>
              <a:latin typeface="Aver" panose="02040503060805020303" pitchFamily="18" charset="0"/>
            </a:endParaRPr>
          </a:p>
          <a:p>
            <a:r>
              <a:rPr lang="es-CO" dirty="0">
                <a:solidFill>
                  <a:srgbClr val="C00000"/>
                </a:solidFill>
                <a:latin typeface="Aver" panose="02040503060805020303" pitchFamily="18" charset="0"/>
              </a:rPr>
              <a:t> </a:t>
            </a:r>
          </a:p>
        </p:txBody>
      </p:sp>
      <p:sp>
        <p:nvSpPr>
          <p:cNvPr id="11" name="Subtítulo 3"/>
          <p:cNvSpPr txBox="1"/>
          <p:nvPr/>
        </p:nvSpPr>
        <p:spPr>
          <a:xfrm>
            <a:off x="2847971" y="5133666"/>
            <a:ext cx="6096677" cy="1375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O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" y="60997"/>
            <a:ext cx="4184647" cy="132357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72053" y="2505222"/>
            <a:ext cx="7230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C00000"/>
                </a:solidFill>
                <a:latin typeface="Aver" panose="02040503060805020303" pitchFamily="18" charset="0"/>
              </a:rPr>
              <a:t>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67336" y="2492571"/>
            <a:ext cx="101799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3600" b="1" dirty="0">
              <a:solidFill>
                <a:srgbClr val="C00000"/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chemeClr val="tx1">
                  <a:lumMod val="65000"/>
                  <a:lumOff val="35000"/>
                </a:schemeClr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rgbClr val="C00000"/>
              </a:solidFill>
              <a:latin typeface="Aver" panose="02040503060805020303" pitchFamily="18" charset="0"/>
            </a:endParaRPr>
          </a:p>
          <a:p>
            <a:r>
              <a:rPr lang="es-CO" dirty="0">
                <a:solidFill>
                  <a:srgbClr val="C00000"/>
                </a:solidFill>
                <a:latin typeface="Aver" panose="02040503060805020303" pitchFamily="18" charset="0"/>
              </a:rPr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7336" y="2201508"/>
            <a:ext cx="1737575" cy="479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3200" dirty="0"/>
              <a:t>TALLOS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24546" y="4086547"/>
            <a:ext cx="2238763" cy="26002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80698" y="141221"/>
            <a:ext cx="2769499" cy="36500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62542" y="1919583"/>
            <a:ext cx="2901375" cy="196471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26835" y="4425497"/>
            <a:ext cx="2704943" cy="17576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34741" y="3899628"/>
            <a:ext cx="1716165" cy="280942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85572" y="2795941"/>
            <a:ext cx="3524470" cy="263995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6347886"/>
            <a:ext cx="4967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hlinkClick r:id="rId29"/>
              </a:rPr>
              <a:t>https://www.youtube.com/watch?v=kQAuR2z14vo</a:t>
            </a:r>
            <a:endParaRPr lang="es-CO" dirty="0"/>
          </a:p>
        </p:txBody>
      </p:sp>
      <p:sp>
        <p:nvSpPr>
          <p:cNvPr id="19" name="Título 4"/>
          <p:cNvSpPr>
            <a:spLocks noGrp="1"/>
          </p:cNvSpPr>
          <p:nvPr>
            <p:ph type="title"/>
          </p:nvPr>
        </p:nvSpPr>
        <p:spPr>
          <a:xfrm>
            <a:off x="-59828" y="1212770"/>
            <a:ext cx="5815597" cy="814089"/>
          </a:xfrm>
        </p:spPr>
        <p:txBody>
          <a:bodyPr/>
          <a:lstStyle/>
          <a:p>
            <a:r>
              <a:rPr lang="es-CO" dirty="0"/>
              <a:t>Subproductos del cultivo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6450681" y="114459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a 16"/>
          <p:cNvGraphicFramePr/>
          <p:nvPr/>
        </p:nvGraphicFramePr>
        <p:xfrm>
          <a:off x="6424037" y="3133856"/>
          <a:ext cx="1860216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a 17"/>
          <p:cNvGraphicFramePr/>
          <p:nvPr/>
        </p:nvGraphicFramePr>
        <p:xfrm>
          <a:off x="9747803" y="3104033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a 13"/>
          <p:cNvGraphicFramePr/>
          <p:nvPr/>
        </p:nvGraphicFramePr>
        <p:xfrm>
          <a:off x="8084294" y="2109400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9717907" y="1124075"/>
          <a:ext cx="1833572" cy="178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1" name="Rectángulo 20"/>
          <p:cNvSpPr/>
          <p:nvPr/>
        </p:nvSpPr>
        <p:spPr>
          <a:xfrm>
            <a:off x="533551" y="1460311"/>
            <a:ext cx="101799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3600" b="1" dirty="0">
              <a:solidFill>
                <a:srgbClr val="C00000"/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chemeClr val="tx1">
                  <a:lumMod val="65000"/>
                  <a:lumOff val="35000"/>
                </a:schemeClr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chemeClr val="tx1">
                  <a:lumMod val="65000"/>
                  <a:lumOff val="35000"/>
                </a:schemeClr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chemeClr val="tx1">
                  <a:lumMod val="65000"/>
                  <a:lumOff val="35000"/>
                </a:schemeClr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rgbClr val="C00000"/>
              </a:solidFill>
              <a:latin typeface="Aver" panose="02040503060805020303" pitchFamily="18" charset="0"/>
            </a:endParaRPr>
          </a:p>
          <a:p>
            <a:r>
              <a:rPr lang="es-CO" dirty="0">
                <a:solidFill>
                  <a:srgbClr val="C00000"/>
                </a:solidFill>
                <a:latin typeface="Aver" panose="02040503060805020303" pitchFamily="18" charset="0"/>
              </a:rPr>
              <a:t> </a:t>
            </a:r>
          </a:p>
        </p:txBody>
      </p:sp>
      <p:sp>
        <p:nvSpPr>
          <p:cNvPr id="11" name="Subtítulo 3"/>
          <p:cNvSpPr txBox="1"/>
          <p:nvPr/>
        </p:nvSpPr>
        <p:spPr>
          <a:xfrm>
            <a:off x="2847971" y="5133666"/>
            <a:ext cx="6096677" cy="1375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O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1" y="60997"/>
            <a:ext cx="4184647" cy="132357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72053" y="2505222"/>
            <a:ext cx="7230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C00000"/>
                </a:solidFill>
                <a:latin typeface="Aver" panose="02040503060805020303" pitchFamily="18" charset="0"/>
              </a:rPr>
              <a:t>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67336" y="2492571"/>
            <a:ext cx="101799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3600" b="1" dirty="0">
              <a:solidFill>
                <a:srgbClr val="C00000"/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chemeClr val="tx1">
                  <a:lumMod val="65000"/>
                  <a:lumOff val="35000"/>
                </a:schemeClr>
              </a:solidFill>
              <a:latin typeface="Aver" panose="02040503060805020303" pitchFamily="18" charset="0"/>
            </a:endParaRPr>
          </a:p>
          <a:p>
            <a:endParaRPr lang="es-CO" sz="3600" b="1" dirty="0">
              <a:solidFill>
                <a:srgbClr val="C00000"/>
              </a:solidFill>
              <a:latin typeface="Aver" panose="02040503060805020303" pitchFamily="18" charset="0"/>
            </a:endParaRPr>
          </a:p>
          <a:p>
            <a:r>
              <a:rPr lang="es-CO" dirty="0">
                <a:solidFill>
                  <a:srgbClr val="C00000"/>
                </a:solidFill>
                <a:latin typeface="Aver" panose="02040503060805020303" pitchFamily="18" charset="0"/>
              </a:rPr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9837" y="1687528"/>
            <a:ext cx="2158134" cy="706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3600" dirty="0"/>
              <a:t>HOJAS 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78294" y="2628031"/>
            <a:ext cx="2529584" cy="30131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47488" y="1268385"/>
            <a:ext cx="5576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Producción de Té de Café</a:t>
            </a:r>
          </a:p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Propiedades Antioxidantes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Compuestos fenólicos ( 5-CQA)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Mangiferina – actúa como antioxidante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r>
              <a:rPr lang="es-CO" dirty="0"/>
              <a:t>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412528" y="5031832"/>
            <a:ext cx="8535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rgbClr val="000000"/>
                </a:solidFill>
              </a:rPr>
              <a:t>Una investigación  liderada por </a:t>
            </a:r>
            <a:r>
              <a:rPr lang="es-CO" dirty="0" err="1">
                <a:solidFill>
                  <a:srgbClr val="000000"/>
                </a:solidFill>
              </a:rPr>
              <a:t>Aaron</a:t>
            </a:r>
            <a:r>
              <a:rPr lang="es-CO" dirty="0">
                <a:solidFill>
                  <a:srgbClr val="000000"/>
                </a:solidFill>
              </a:rPr>
              <a:t> Davis, un botánico experto en café que forma parte de los Royal </a:t>
            </a:r>
            <a:r>
              <a:rPr lang="es-CO" dirty="0" err="1">
                <a:solidFill>
                  <a:srgbClr val="000000"/>
                </a:solidFill>
              </a:rPr>
              <a:t>Botanic</a:t>
            </a:r>
            <a:r>
              <a:rPr lang="es-CO" dirty="0">
                <a:solidFill>
                  <a:srgbClr val="000000"/>
                </a:solidFill>
              </a:rPr>
              <a:t> </a:t>
            </a:r>
            <a:r>
              <a:rPr lang="es-CO" dirty="0" err="1">
                <a:solidFill>
                  <a:srgbClr val="000000"/>
                </a:solidFill>
              </a:rPr>
              <a:t>Gardens</a:t>
            </a:r>
            <a:r>
              <a:rPr lang="es-CO" dirty="0">
                <a:solidFill>
                  <a:srgbClr val="000000"/>
                </a:solidFill>
              </a:rPr>
              <a:t> de </a:t>
            </a:r>
            <a:r>
              <a:rPr lang="es-CO" dirty="0" err="1">
                <a:solidFill>
                  <a:srgbClr val="000000"/>
                </a:solidFill>
              </a:rPr>
              <a:t>Kew</a:t>
            </a:r>
            <a:r>
              <a:rPr lang="es-CO" dirty="0">
                <a:solidFill>
                  <a:srgbClr val="000000"/>
                </a:solidFill>
              </a:rPr>
              <a:t>, Londres, profundizó en las raíces históricas del café, consultando viejas bebidas que datan del siglo XIX, así como analizado 23 variantes diferentes de café. Y han llegado a la conclusión que no existe mejor bebida que esta.</a:t>
            </a:r>
            <a:endParaRPr lang="es-CO" dirty="0"/>
          </a:p>
        </p:txBody>
      </p:sp>
      <p:sp>
        <p:nvSpPr>
          <p:cNvPr id="8" name="Rectángulo 7"/>
          <p:cNvSpPr/>
          <p:nvPr/>
        </p:nvSpPr>
        <p:spPr>
          <a:xfrm>
            <a:off x="3367785" y="3258973"/>
            <a:ext cx="8472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/>
              <a:t>Los fenoles son compuestos orgánicos que se han vinculado con características positivas como la protección de enfermedades cardiovasculares, la ralentización del envejecimiento y la prevención de determinados tipos de cáncer.</a:t>
            </a:r>
          </a:p>
          <a:p>
            <a:pPr algn="just"/>
            <a:endParaRPr lang="es-CO" dirty="0"/>
          </a:p>
          <a:p>
            <a:pPr algn="just"/>
            <a:r>
              <a:rPr lang="es-CO" dirty="0">
                <a:solidFill>
                  <a:srgbClr val="000000"/>
                </a:solidFill>
              </a:rPr>
              <a:t> la mangiferina permite, la reducción del riesgo de diabetes, la bajada de los niveles de colesterol y la protección de neuronas del cerebro.</a:t>
            </a:r>
            <a:endParaRPr lang="es-CO" dirty="0"/>
          </a:p>
        </p:txBody>
      </p:sp>
      <p:sp>
        <p:nvSpPr>
          <p:cNvPr id="9" name="Rectángulo 8"/>
          <p:cNvSpPr/>
          <p:nvPr/>
        </p:nvSpPr>
        <p:spPr>
          <a:xfrm>
            <a:off x="884117" y="5600712"/>
            <a:ext cx="2467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1A1A1A"/>
                </a:solidFill>
                <a:latin typeface="roboto-font"/>
              </a:rPr>
              <a:t>Más antioxidantes que el té normal</a:t>
            </a:r>
            <a:endParaRPr lang="es-CO" dirty="0"/>
          </a:p>
        </p:txBody>
      </p:sp>
      <p:sp>
        <p:nvSpPr>
          <p:cNvPr id="2" name="AutoShape 2" descr="TÉ DE HOJAS DE CAF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C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2321</Words>
  <Application>Microsoft Office PowerPoint</Application>
  <PresentationFormat>Panorámica</PresentationFormat>
  <Paragraphs>614</Paragraphs>
  <Slides>36</Slides>
  <Notes>5</Notes>
  <HiddenSlides>4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6" baseType="lpstr">
      <vt:lpstr>Arial</vt:lpstr>
      <vt:lpstr>Aver</vt:lpstr>
      <vt:lpstr>Calibri</vt:lpstr>
      <vt:lpstr>Calibri Light</vt:lpstr>
      <vt:lpstr>Dutch801RmBT</vt:lpstr>
      <vt:lpstr>Jenna Sue</vt:lpstr>
      <vt:lpstr>roboto-font</vt:lpstr>
      <vt:lpstr>Times New Roman</vt:lpstr>
      <vt:lpstr>Wingdings</vt:lpstr>
      <vt:lpstr>Tema de Office</vt:lpstr>
      <vt:lpstr>COPRODUTOS DEL CAFÉ.</vt:lpstr>
      <vt:lpstr>MANUAL DE MANEJO COPRODUCTOS DEL CAFÉ </vt:lpstr>
      <vt:lpstr>APROVECHAMIENTO DE LOS  COPRODUCTOS DEL CAFÉ </vt:lpstr>
      <vt:lpstr>Ubicación</vt:lpstr>
      <vt:lpstr>Presentación de PowerPoint</vt:lpstr>
      <vt:lpstr>Presentación de PowerPoint</vt:lpstr>
      <vt:lpstr>Levaduras Nuestros Retos  e</vt:lpstr>
      <vt:lpstr>Subproductos del cultivo </vt:lpstr>
      <vt:lpstr>Presentación de PowerPoint</vt:lpstr>
      <vt:lpstr>Ubicación</vt:lpstr>
      <vt:lpstr>Subproductos del Beneficio del café </vt:lpstr>
      <vt:lpstr>Presentación de PowerPoint</vt:lpstr>
      <vt:lpstr>Subproductos del Beneficio del café </vt:lpstr>
      <vt:lpstr>Subproductos del Beneficio del café </vt:lpstr>
      <vt:lpstr>Subproductos del Beneficio del café </vt:lpstr>
      <vt:lpstr>Subproductos de la Trilla del Café  </vt:lpstr>
      <vt:lpstr>Subproductos de la Trilla del Café  </vt:lpstr>
      <vt:lpstr>Subproductos de la Torrefacción de café </vt:lpstr>
      <vt:lpstr>Subproductos de la Torrefacción de café </vt:lpstr>
      <vt:lpstr>Presentación de PowerPoint</vt:lpstr>
      <vt:lpstr>Paz Café  </vt:lpstr>
      <vt:lpstr>Gusticafé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Generación de valor agregado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COSECHA Y  POSTCOSECHA EN CAFÉ DE ALTA CALIDAD.</dc:title>
  <dc:creator>tecnicafe</dc:creator>
  <cp:lastModifiedBy>AURA</cp:lastModifiedBy>
  <cp:revision>269</cp:revision>
  <dcterms:created xsi:type="dcterms:W3CDTF">2020-03-27T01:01:00Z</dcterms:created>
  <dcterms:modified xsi:type="dcterms:W3CDTF">2025-04-23T16:08:25Z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5CC71776F4E04A3C9288858E326B0004_12</vt:lpwstr>
  </property>
  <property fmtid="{D5CDD505-2E9C-101B-9397-08002B2CF9AE}" pid="3" name="KSOProductBuildVer">
    <vt:lpwstr>3082-12.2.0.16909</vt:lpwstr>
  </property>
</Properties>
</file>